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_rels/slideMaster9.xml.rels" ContentType="application/vnd.openxmlformats-package.relationships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7.xml.rels" ContentType="application/vnd.openxmlformats-package.relationships+xml"/>
  <Override PartName="/ppt/slideMasters/_rels/slideMaster8.xml.rels" ContentType="application/vnd.openxmlformats-package.relationships+xml"/>
  <Override PartName="/ppt/slideMasters/_rels/slideMaster10.xml.rels" ContentType="application/vnd.openxmlformats-package.relationships+xml"/>
  <Override PartName="/ppt/slideMasters/_rels/slideMaster11.xml.rels" ContentType="application/vnd.openxmlformats-package.relationships+xml"/>
  <Override PartName="/ppt/slideMasters/_rels/slideMaster12.xml.rels" ContentType="application/vnd.openxmlformats-package.relationships+xml"/>
  <Override PartName="/ppt/slideMasters/_rels/slideMaster13.xml.rels" ContentType="application/vnd.openxmlformats-package.relationships+xml"/>
  <Override PartName="/ppt/slideMasters/_rels/slideMaster14.xml.rels" ContentType="application/vnd.openxmlformats-package.relationships+xml"/>
  <Override PartName="/ppt/slideMasters/_rels/slideMaster15.xml.rels" ContentType="application/vnd.openxmlformats-package.relationships+xml"/>
  <Override PartName="/ppt/slideMasters/_rels/slideMaster16.xml.rels" ContentType="application/vnd.openxmlformats-package.relationships+xml"/>
  <Override PartName="/ppt/slideMasters/_rels/slideMaster17.xml.rels" ContentType="application/vnd.openxmlformats-package.relationships+xml"/>
  <Override PartName="/ppt/slideMasters/_rels/slideMaster18.xml.rels" ContentType="application/vnd.openxmlformats-package.relationships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theme/theme1.xml" ContentType="application/vnd.openxmlformats-officedocument.theme+xml"/>
  <Override PartName="/ppt/theme/theme9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14.xml" ContentType="application/vnd.openxmlformats-officedocument.theme+xml"/>
  <Override PartName="/ppt/theme/theme15.xml" ContentType="application/vnd.openxmlformats-officedocument.theme+xml"/>
  <Override PartName="/ppt/theme/theme16.xml" ContentType="application/vnd.openxmlformats-officedocument.theme+xml"/>
  <Override PartName="/ppt/theme/theme17.xml" ContentType="application/vnd.openxmlformats-officedocument.theme+xml"/>
  <Override PartName="/ppt/theme/theme18.xml" ContentType="application/vnd.openxmlformats-officedocument.theme+xml"/>
  <Override PartName="/ppt/theme/theme19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drawing2.xml" ContentType="application/vnd.ms-office.drawingml.diagramDrawing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layout2.xml" ContentType="application/vnd.openxmlformats-officedocument.drawingml.diagramLayout+xml"/>
  <Override PartName="/ppt/notesSlides/notesSlide1.xml" ContentType="application/vnd.openxmlformats-officedocument.presentationml.notesSlide+xml"/>
  <Override PartName="/ppt/notesSlides/_rels/notesSlide1.xml.rels" ContentType="application/vnd.openxmlformats-package.relationships+xml"/>
  <Override PartName="/ppt/notesSlides/_rels/notesSlide26.xml.rels" ContentType="application/vnd.openxmlformats-package.relationships+xml"/>
  <Override PartName="/ppt/notesSlides/_rels/notesSlide2.xml.rels" ContentType="application/vnd.openxmlformats-package.relationships+xml"/>
  <Override PartName="/ppt/notesSlides/_rels/notesSlide27.xml.rels" ContentType="application/vnd.openxmlformats-package.relationships+xml"/>
  <Override PartName="/ppt/notesSlides/_rels/notesSlide28.xml.rels" ContentType="application/vnd.openxmlformats-package.relationships+xml"/>
  <Override PartName="/ppt/notesSlides/_rels/notesSlide29.xml.rels" ContentType="application/vnd.openxmlformats-package.relationships+xml"/>
  <Override PartName="/ppt/notesSlides/_rels/notesSlide30.xml.rels" ContentType="application/vnd.openxmlformats-package.relationships+xml"/>
  <Override PartName="/ppt/notesSlides/notesSlide2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slideLayouts/slideLayout31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_rels/slideLayout39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119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37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38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39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118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08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09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128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129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148.xml.rels" ContentType="application/vnd.openxmlformats-package.relationships+xml"/>
  <Override PartName="/ppt/slideLayouts/_rels/slideLayout60.xml.rels" ContentType="application/vnd.openxmlformats-package.relationships+xml"/>
  <Override PartName="/ppt/slideLayouts/_rels/slideLayout149.xml.rels" ContentType="application/vnd.openxmlformats-package.relationships+xml"/>
  <Override PartName="/ppt/slideLayouts/_rels/slideLayout61.xml.rels" ContentType="application/vnd.openxmlformats-package.relationships+xml"/>
  <Override PartName="/ppt/slideLayouts/_rels/slideLayout200.xml.rels" ContentType="application/vnd.openxmlformats-package.relationships+xml"/>
  <Override PartName="/ppt/slideLayouts/_rels/slideLayout62.xml.rels" ContentType="application/vnd.openxmlformats-package.relationships+xml"/>
  <Override PartName="/ppt/slideLayouts/_rels/slideLayout201.xml.rels" ContentType="application/vnd.openxmlformats-package.relationships+xml"/>
  <Override PartName="/ppt/slideLayouts/_rels/slideLayout63.xml.rels" ContentType="application/vnd.openxmlformats-package.relationships+xml"/>
  <Override PartName="/ppt/slideLayouts/_rels/slideLayout202.xml.rels" ContentType="application/vnd.openxmlformats-package.relationships+xml"/>
  <Override PartName="/ppt/slideLayouts/_rels/slideLayout64.xml.rels" ContentType="application/vnd.openxmlformats-package.relationships+xml"/>
  <Override PartName="/ppt/slideLayouts/_rels/slideLayout203.xml.rels" ContentType="application/vnd.openxmlformats-package.relationships+xml"/>
  <Override PartName="/ppt/slideLayouts/_rels/slideLayout65.xml.rels" ContentType="application/vnd.openxmlformats-package.relationships+xml"/>
  <Override PartName="/ppt/slideLayouts/_rels/slideLayout204.xml.rels" ContentType="application/vnd.openxmlformats-package.relationships+xml"/>
  <Override PartName="/ppt/slideLayouts/_rels/slideLayout66.xml.rels" ContentType="application/vnd.openxmlformats-package.relationships+xml"/>
  <Override PartName="/ppt/slideLayouts/_rels/slideLayout205.xml.rels" ContentType="application/vnd.openxmlformats-package.relationships+xml"/>
  <Override PartName="/ppt/slideLayouts/_rels/slideLayout67.xml.rels" ContentType="application/vnd.openxmlformats-package.relationships+xml"/>
  <Override PartName="/ppt/slideLayouts/_rels/slideLayout206.xml.rels" ContentType="application/vnd.openxmlformats-package.relationships+xml"/>
  <Override PartName="/ppt/slideLayouts/_rels/slideLayout68.xml.rels" ContentType="application/vnd.openxmlformats-package.relationships+xml"/>
  <Override PartName="/ppt/slideLayouts/_rels/slideLayout207.xml.rels" ContentType="application/vnd.openxmlformats-package.relationships+xml"/>
  <Override PartName="/ppt/slideLayouts/_rels/slideLayout69.xml.rels" ContentType="application/vnd.openxmlformats-package.relationships+xml"/>
  <Override PartName="/ppt/slideLayouts/_rels/slideLayout208.xml.rels" ContentType="application/vnd.openxmlformats-package.relationships+xml"/>
  <Override PartName="/ppt/slideLayouts/_rels/slideLayout158.xml.rels" ContentType="application/vnd.openxmlformats-package.relationships+xml"/>
  <Override PartName="/ppt/slideLayouts/_rels/slideLayout70.xml.rels" ContentType="application/vnd.openxmlformats-package.relationships+xml"/>
  <Override PartName="/ppt/slideLayouts/_rels/slideLayout159.xml.rels" ContentType="application/vnd.openxmlformats-package.relationships+xml"/>
  <Override PartName="/ppt/slideLayouts/_rels/slideLayout71.xml.rels" ContentType="application/vnd.openxmlformats-package.relationships+xml"/>
  <Override PartName="/ppt/slideLayouts/_rels/slideLayout210.xml.rels" ContentType="application/vnd.openxmlformats-package.relationships+xml"/>
  <Override PartName="/ppt/slideLayouts/_rels/slideLayout72.xml.rels" ContentType="application/vnd.openxmlformats-package.relationships+xml"/>
  <Override PartName="/ppt/slideLayouts/_rels/slideLayout211.xml.rels" ContentType="application/vnd.openxmlformats-package.relationships+xml"/>
  <Override PartName="/ppt/slideLayouts/_rels/slideLayout73.xml.rels" ContentType="application/vnd.openxmlformats-package.relationships+xml"/>
  <Override PartName="/ppt/slideLayouts/_rels/slideLayout212.xml.rels" ContentType="application/vnd.openxmlformats-package.relationships+xml"/>
  <Override PartName="/ppt/slideLayouts/_rels/slideLayout74.xml.rels" ContentType="application/vnd.openxmlformats-package.relationships+xml"/>
  <Override PartName="/ppt/slideLayouts/_rels/slideLayout213.xml.rels" ContentType="application/vnd.openxmlformats-package.relationships+xml"/>
  <Override PartName="/ppt/slideLayouts/_rels/slideLayout75.xml.rels" ContentType="application/vnd.openxmlformats-package.relationships+xml"/>
  <Override PartName="/ppt/slideLayouts/_rels/slideLayout214.xml.rels" ContentType="application/vnd.openxmlformats-package.relationships+xml"/>
  <Override PartName="/ppt/slideLayouts/_rels/slideLayout76.xml.rels" ContentType="application/vnd.openxmlformats-package.relationships+xml"/>
  <Override PartName="/ppt/slideLayouts/_rels/slideLayout215.xml.rels" ContentType="application/vnd.openxmlformats-package.relationships+xml"/>
  <Override PartName="/ppt/slideLayouts/_rels/slideLayout77.xml.rels" ContentType="application/vnd.openxmlformats-package.relationships+xml"/>
  <Override PartName="/ppt/slideLayouts/_rels/slideLayout216.xml.rels" ContentType="application/vnd.openxmlformats-package.relationships+xml"/>
  <Override PartName="/ppt/slideLayouts/_rels/slideLayout78.xml.rels" ContentType="application/vnd.openxmlformats-package.relationships+xml"/>
  <Override PartName="/ppt/slideLayouts/_rels/slideLayout79.xml.rels" ContentType="application/vnd.openxmlformats-package.relationships+xml"/>
  <Override PartName="/ppt/slideLayouts/_rels/slideLayout168.xml.rels" ContentType="application/vnd.openxmlformats-package.relationships+xml"/>
  <Override PartName="/ppt/slideLayouts/_rels/slideLayout80.xml.rels" ContentType="application/vnd.openxmlformats-package.relationships+xml"/>
  <Override PartName="/ppt/slideLayouts/_rels/slideLayout169.xml.rels" ContentType="application/vnd.openxmlformats-package.relationships+xml"/>
  <Override PartName="/ppt/slideLayouts/_rels/slideLayout81.xml.rels" ContentType="application/vnd.openxmlformats-package.relationships+xml"/>
  <Override PartName="/ppt/slideLayouts/_rels/slideLayout82.xml.rels" ContentType="application/vnd.openxmlformats-package.relationships+xml"/>
  <Override PartName="/ppt/slideLayouts/_rels/slideLayout83.xml.rels" ContentType="application/vnd.openxmlformats-package.relationships+xml"/>
  <Override PartName="/ppt/slideLayouts/_rels/slideLayout84.xml.rels" ContentType="application/vnd.openxmlformats-package.relationships+xml"/>
  <Override PartName="/ppt/slideLayouts/_rels/slideLayout85.xml.rels" ContentType="application/vnd.openxmlformats-package.relationships+xml"/>
  <Override PartName="/ppt/slideLayouts/_rels/slideLayout86.xml.rels" ContentType="application/vnd.openxmlformats-package.relationships+xml"/>
  <Override PartName="/ppt/slideLayouts/_rels/slideLayout87.xml.rels" ContentType="application/vnd.openxmlformats-package.relationships+xml"/>
  <Override PartName="/ppt/slideLayouts/_rels/slideLayout88.xml.rels" ContentType="application/vnd.openxmlformats-package.relationships+xml"/>
  <Override PartName="/ppt/slideLayouts/_rels/slideLayout89.xml.rels" ContentType="application/vnd.openxmlformats-package.relationships+xml"/>
  <Override PartName="/ppt/slideLayouts/_rels/slideLayout178.xml.rels" ContentType="application/vnd.openxmlformats-package.relationships+xml"/>
  <Override PartName="/ppt/slideLayouts/_rels/slideLayout90.xml.rels" ContentType="application/vnd.openxmlformats-package.relationships+xml"/>
  <Override PartName="/ppt/slideLayouts/_rels/slideLayout179.xml.rels" ContentType="application/vnd.openxmlformats-package.relationships+xml"/>
  <Override PartName="/ppt/slideLayouts/_rels/slideLayout91.xml.rels" ContentType="application/vnd.openxmlformats-package.relationships+xml"/>
  <Override PartName="/ppt/slideLayouts/_rels/slideLayout92.xml.rels" ContentType="application/vnd.openxmlformats-package.relationships+xml"/>
  <Override PartName="/ppt/slideLayouts/_rels/slideLayout93.xml.rels" ContentType="application/vnd.openxmlformats-package.relationships+xml"/>
  <Override PartName="/ppt/slideLayouts/_rels/slideLayout94.xml.rels" ContentType="application/vnd.openxmlformats-package.relationships+xml"/>
  <Override PartName="/ppt/slideLayouts/_rels/slideLayout95.xml.rels" ContentType="application/vnd.openxmlformats-package.relationships+xml"/>
  <Override PartName="/ppt/slideLayouts/_rels/slideLayout96.xml.rels" ContentType="application/vnd.openxmlformats-package.relationships+xml"/>
  <Override PartName="/ppt/slideLayouts/_rels/slideLayout97.xml.rels" ContentType="application/vnd.openxmlformats-package.relationships+xml"/>
  <Override PartName="/ppt/slideLayouts/_rels/slideLayout98.xml.rels" ContentType="application/vnd.openxmlformats-package.relationships+xml"/>
  <Override PartName="/ppt/slideLayouts/_rels/slideLayout99.xml.rels" ContentType="application/vnd.openxmlformats-package.relationships+xml"/>
  <Override PartName="/ppt/slideLayouts/_rels/slideLayout100.xml.rels" ContentType="application/vnd.openxmlformats-package.relationships+xml"/>
  <Override PartName="/ppt/slideLayouts/_rels/slideLayout101.xml.rels" ContentType="application/vnd.openxmlformats-package.relationships+xml"/>
  <Override PartName="/ppt/slideLayouts/_rels/slideLayout102.xml.rels" ContentType="application/vnd.openxmlformats-package.relationships+xml"/>
  <Override PartName="/ppt/slideLayouts/_rels/slideLayout103.xml.rels" ContentType="application/vnd.openxmlformats-package.relationships+xml"/>
  <Override PartName="/ppt/slideLayouts/_rels/slideLayout104.xml.rels" ContentType="application/vnd.openxmlformats-package.relationships+xml"/>
  <Override PartName="/ppt/slideLayouts/_rels/slideLayout105.xml.rels" ContentType="application/vnd.openxmlformats-package.relationships+xml"/>
  <Override PartName="/ppt/slideLayouts/_rels/slideLayout106.xml.rels" ContentType="application/vnd.openxmlformats-package.relationships+xml"/>
  <Override PartName="/ppt/slideLayouts/_rels/slideLayout107.xml.rels" ContentType="application/vnd.openxmlformats-package.relationships+xml"/>
  <Override PartName="/ppt/slideLayouts/_rels/slideLayout110.xml.rels" ContentType="application/vnd.openxmlformats-package.relationships+xml"/>
  <Override PartName="/ppt/slideLayouts/_rels/slideLayout111.xml.rels" ContentType="application/vnd.openxmlformats-package.relationships+xml"/>
  <Override PartName="/ppt/slideLayouts/_rels/slideLayout112.xml.rels" ContentType="application/vnd.openxmlformats-package.relationships+xml"/>
  <Override PartName="/ppt/slideLayouts/_rels/slideLayout113.xml.rels" ContentType="application/vnd.openxmlformats-package.relationships+xml"/>
  <Override PartName="/ppt/slideLayouts/_rels/slideLayout114.xml.rels" ContentType="application/vnd.openxmlformats-package.relationships+xml"/>
  <Override PartName="/ppt/slideLayouts/_rels/slideLayout115.xml.rels" ContentType="application/vnd.openxmlformats-package.relationships+xml"/>
  <Override PartName="/ppt/slideLayouts/_rels/slideLayout116.xml.rels" ContentType="application/vnd.openxmlformats-package.relationships+xml"/>
  <Override PartName="/ppt/slideLayouts/_rels/slideLayout117.xml.rels" ContentType="application/vnd.openxmlformats-package.relationships+xml"/>
  <Override PartName="/ppt/slideLayouts/_rels/slideLayout120.xml.rels" ContentType="application/vnd.openxmlformats-package.relationships+xml"/>
  <Override PartName="/ppt/slideLayouts/_rels/slideLayout121.xml.rels" ContentType="application/vnd.openxmlformats-package.relationships+xml"/>
  <Override PartName="/ppt/slideLayouts/_rels/slideLayout122.xml.rels" ContentType="application/vnd.openxmlformats-package.relationships+xml"/>
  <Override PartName="/ppt/slideLayouts/_rels/slideLayout123.xml.rels" ContentType="application/vnd.openxmlformats-package.relationships+xml"/>
  <Override PartName="/ppt/slideLayouts/_rels/slideLayout124.xml.rels" ContentType="application/vnd.openxmlformats-package.relationships+xml"/>
  <Override PartName="/ppt/slideLayouts/_rels/slideLayout125.xml.rels" ContentType="application/vnd.openxmlformats-package.relationships+xml"/>
  <Override PartName="/ppt/slideLayouts/_rels/slideLayout126.xml.rels" ContentType="application/vnd.openxmlformats-package.relationships+xml"/>
  <Override PartName="/ppt/slideLayouts/_rels/slideLayout127.xml.rels" ContentType="application/vnd.openxmlformats-package.relationships+xml"/>
  <Override PartName="/ppt/slideLayouts/_rels/slideLayout130.xml.rels" ContentType="application/vnd.openxmlformats-package.relationships+xml"/>
  <Override PartName="/ppt/slideLayouts/_rels/slideLayout131.xml.rels" ContentType="application/vnd.openxmlformats-package.relationships+xml"/>
  <Override PartName="/ppt/slideLayouts/_rels/slideLayout132.xml.rels" ContentType="application/vnd.openxmlformats-package.relationships+xml"/>
  <Override PartName="/ppt/slideLayouts/_rels/slideLayout133.xml.rels" ContentType="application/vnd.openxmlformats-package.relationships+xml"/>
  <Override PartName="/ppt/slideLayouts/_rels/slideLayout134.xml.rels" ContentType="application/vnd.openxmlformats-package.relationships+xml"/>
  <Override PartName="/ppt/slideLayouts/_rels/slideLayout135.xml.rels" ContentType="application/vnd.openxmlformats-package.relationships+xml"/>
  <Override PartName="/ppt/slideLayouts/_rels/slideLayout136.xml.rels" ContentType="application/vnd.openxmlformats-package.relationships+xml"/>
  <Override PartName="/ppt/slideLayouts/_rels/slideLayout140.xml.rels" ContentType="application/vnd.openxmlformats-package.relationships+xml"/>
  <Override PartName="/ppt/slideLayouts/_rels/slideLayout141.xml.rels" ContentType="application/vnd.openxmlformats-package.relationships+xml"/>
  <Override PartName="/ppt/slideLayouts/_rels/slideLayout142.xml.rels" ContentType="application/vnd.openxmlformats-package.relationships+xml"/>
  <Override PartName="/ppt/slideLayouts/_rels/slideLayout143.xml.rels" ContentType="application/vnd.openxmlformats-package.relationships+xml"/>
  <Override PartName="/ppt/slideLayouts/_rels/slideLayout144.xml.rels" ContentType="application/vnd.openxmlformats-package.relationships+xml"/>
  <Override PartName="/ppt/slideLayouts/_rels/slideLayout145.xml.rels" ContentType="application/vnd.openxmlformats-package.relationships+xml"/>
  <Override PartName="/ppt/slideLayouts/_rels/slideLayout146.xml.rels" ContentType="application/vnd.openxmlformats-package.relationships+xml"/>
  <Override PartName="/ppt/slideLayouts/_rels/slideLayout147.xml.rels" ContentType="application/vnd.openxmlformats-package.relationships+xml"/>
  <Override PartName="/ppt/slideLayouts/_rels/slideLayout150.xml.rels" ContentType="application/vnd.openxmlformats-package.relationships+xml"/>
  <Override PartName="/ppt/slideLayouts/_rels/slideLayout151.xml.rels" ContentType="application/vnd.openxmlformats-package.relationships+xml"/>
  <Override PartName="/ppt/slideLayouts/_rels/slideLayout152.xml.rels" ContentType="application/vnd.openxmlformats-package.relationships+xml"/>
  <Override PartName="/ppt/slideLayouts/_rels/slideLayout153.xml.rels" ContentType="application/vnd.openxmlformats-package.relationships+xml"/>
  <Override PartName="/ppt/slideLayouts/_rels/slideLayout154.xml.rels" ContentType="application/vnd.openxmlformats-package.relationships+xml"/>
  <Override PartName="/ppt/slideLayouts/_rels/slideLayout155.xml.rels" ContentType="application/vnd.openxmlformats-package.relationships+xml"/>
  <Override PartName="/ppt/slideLayouts/_rels/slideLayout156.xml.rels" ContentType="application/vnd.openxmlformats-package.relationships+xml"/>
  <Override PartName="/ppt/slideLayouts/_rels/slideLayout157.xml.rels" ContentType="application/vnd.openxmlformats-package.relationships+xml"/>
  <Override PartName="/ppt/slideLayouts/_rels/slideLayout160.xml.rels" ContentType="application/vnd.openxmlformats-package.relationships+xml"/>
  <Override PartName="/ppt/slideLayouts/_rels/slideLayout161.xml.rels" ContentType="application/vnd.openxmlformats-package.relationships+xml"/>
  <Override PartName="/ppt/slideLayouts/_rels/slideLayout162.xml.rels" ContentType="application/vnd.openxmlformats-package.relationships+xml"/>
  <Override PartName="/ppt/slideLayouts/_rels/slideLayout163.xml.rels" ContentType="application/vnd.openxmlformats-package.relationships+xml"/>
  <Override PartName="/ppt/slideLayouts/_rels/slideLayout164.xml.rels" ContentType="application/vnd.openxmlformats-package.relationships+xml"/>
  <Override PartName="/ppt/slideLayouts/_rels/slideLayout165.xml.rels" ContentType="application/vnd.openxmlformats-package.relationships+xml"/>
  <Override PartName="/ppt/slideLayouts/_rels/slideLayout166.xml.rels" ContentType="application/vnd.openxmlformats-package.relationships+xml"/>
  <Override PartName="/ppt/slideLayouts/_rels/slideLayout167.xml.rels" ContentType="application/vnd.openxmlformats-package.relationships+xml"/>
  <Override PartName="/ppt/slideLayouts/_rels/slideLayout170.xml.rels" ContentType="application/vnd.openxmlformats-package.relationships+xml"/>
  <Override PartName="/ppt/slideLayouts/_rels/slideLayout171.xml.rels" ContentType="application/vnd.openxmlformats-package.relationships+xml"/>
  <Override PartName="/ppt/slideLayouts/_rels/slideLayout172.xml.rels" ContentType="application/vnd.openxmlformats-package.relationships+xml"/>
  <Override PartName="/ppt/slideLayouts/_rels/slideLayout173.xml.rels" ContentType="application/vnd.openxmlformats-package.relationships+xml"/>
  <Override PartName="/ppt/slideLayouts/_rels/slideLayout174.xml.rels" ContentType="application/vnd.openxmlformats-package.relationships+xml"/>
  <Override PartName="/ppt/slideLayouts/_rels/slideLayout175.xml.rels" ContentType="application/vnd.openxmlformats-package.relationships+xml"/>
  <Override PartName="/ppt/slideLayouts/_rels/slideLayout176.xml.rels" ContentType="application/vnd.openxmlformats-package.relationships+xml"/>
  <Override PartName="/ppt/slideLayouts/_rels/slideLayout177.xml.rels" ContentType="application/vnd.openxmlformats-package.relationships+xml"/>
  <Override PartName="/ppt/slideLayouts/_rels/slideLayout180.xml.rels" ContentType="application/vnd.openxmlformats-package.relationships+xml"/>
  <Override PartName="/ppt/slideLayouts/_rels/slideLayout181.xml.rels" ContentType="application/vnd.openxmlformats-package.relationships+xml"/>
  <Override PartName="/ppt/slideLayouts/_rels/slideLayout182.xml.rels" ContentType="application/vnd.openxmlformats-package.relationships+xml"/>
  <Override PartName="/ppt/slideLayouts/_rels/slideLayout183.xml.rels" ContentType="application/vnd.openxmlformats-package.relationships+xml"/>
  <Override PartName="/ppt/slideLayouts/_rels/slideLayout184.xml.rels" ContentType="application/vnd.openxmlformats-package.relationships+xml"/>
  <Override PartName="/ppt/slideLayouts/_rels/slideLayout185.xml.rels" ContentType="application/vnd.openxmlformats-package.relationships+xml"/>
  <Override PartName="/ppt/slideLayouts/_rels/slideLayout186.xml.rels" ContentType="application/vnd.openxmlformats-package.relationships+xml"/>
  <Override PartName="/ppt/slideLayouts/_rels/slideLayout187.xml.rels" ContentType="application/vnd.openxmlformats-package.relationships+xml"/>
  <Override PartName="/ppt/slideLayouts/_rels/slideLayout188.xml.rels" ContentType="application/vnd.openxmlformats-package.relationships+xml"/>
  <Override PartName="/ppt/slideLayouts/_rels/slideLayout189.xml.rels" ContentType="application/vnd.openxmlformats-package.relationships+xml"/>
  <Override PartName="/ppt/slideLayouts/_rels/slideLayout190.xml.rels" ContentType="application/vnd.openxmlformats-package.relationships+xml"/>
  <Override PartName="/ppt/slideLayouts/_rels/slideLayout191.xml.rels" ContentType="application/vnd.openxmlformats-package.relationships+xml"/>
  <Override PartName="/ppt/slideLayouts/_rels/slideLayout192.xml.rels" ContentType="application/vnd.openxmlformats-package.relationships+xml"/>
  <Override PartName="/ppt/slideLayouts/_rels/slideLayout193.xml.rels" ContentType="application/vnd.openxmlformats-package.relationships+xml"/>
  <Override PartName="/ppt/slideLayouts/_rels/slideLayout194.xml.rels" ContentType="application/vnd.openxmlformats-package.relationships+xml"/>
  <Override PartName="/ppt/slideLayouts/_rels/slideLayout195.xml.rels" ContentType="application/vnd.openxmlformats-package.relationships+xml"/>
  <Override PartName="/ppt/slideLayouts/_rels/slideLayout196.xml.rels" ContentType="application/vnd.openxmlformats-package.relationships+xml"/>
  <Override PartName="/ppt/slideLayouts/_rels/slideLayout197.xml.rels" ContentType="application/vnd.openxmlformats-package.relationships+xml"/>
  <Override PartName="/ppt/slideLayouts/_rels/slideLayout198.xml.rels" ContentType="application/vnd.openxmlformats-package.relationships+xml"/>
  <Override PartName="/ppt/slideLayouts/_rels/slideLayout199.xml.rels" ContentType="application/vnd.openxmlformats-package.relationships+xml"/>
  <Override PartName="/ppt/slideLayouts/_rels/slideLayout209.xml.rels" ContentType="application/vnd.openxmlformats-package.relationships+xml"/>
  <Override PartName="/ppt/slideLayouts/slideLayout61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s/slide1.xml" ContentType="application/vnd.openxmlformats-officedocument.presentationml.slide+xml"/>
  <Override PartName="/ppt/slides/slide26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22.xml" ContentType="application/vnd.openxmlformats-officedocument.presentationml.slide+xml"/>
  <Override PartName="/ppt/slides/slide6.xml" ContentType="application/vnd.openxmlformats-officedocument.presentationml.slide+xml"/>
  <Override PartName="/ppt/slides/slide23.xml" ContentType="application/vnd.openxmlformats-officedocument.presentationml.slide+xml"/>
  <Override PartName="/ppt/slides/slide7.xml" ContentType="application/vnd.openxmlformats-officedocument.presentationml.slide+xml"/>
  <Override PartName="/ppt/slides/slide24.xml" ContentType="application/vnd.openxmlformats-officedocument.presentationml.slide+xml"/>
  <Override PartName="/ppt/slides/slide8.xml" ContentType="application/vnd.openxmlformats-officedocument.presentationml.slide+xml"/>
  <Override PartName="/ppt/slides/slide25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_rels/slide26.xml.rels" ContentType="application/vnd.openxmlformats-package.relationships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2.xml.rels" ContentType="application/vnd.openxmlformats-package.relationships+xml"/>
  <Override PartName="/ppt/slides/_rels/slide2.xml.rels" ContentType="application/vnd.openxmlformats-package.relationships+xml"/>
  <Override PartName="/ppt/slides/_rels/slide20.xml.rels" ContentType="application/vnd.openxmlformats-package.relationships+xml"/>
  <Override PartName="/ppt/slides/_rels/slide3.xml.rels" ContentType="application/vnd.openxmlformats-package.relationships+xml"/>
  <Override PartName="/ppt/slides/_rels/slide21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23.xml.rels" ContentType="application/vnd.openxmlformats-package.relationships+xml"/>
  <Override PartName="/ppt/slides/_rels/slide6.xml.rels" ContentType="application/vnd.openxmlformats-package.relationships+xml"/>
  <Override PartName="/ppt/slides/_rels/slide24.xml.rels" ContentType="application/vnd.openxmlformats-package.relationships+xml"/>
  <Override PartName="/ppt/slides/_rels/slide7.xml.rels" ContentType="application/vnd.openxmlformats-package.relationships+xml"/>
  <Override PartName="/ppt/slides/_rels/slide25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7.xml.rels" ContentType="application/vnd.openxmlformats-package.relationships+xml"/>
  <Override PartName="/ppt/slides/_rels/slide28.xml.rels" ContentType="application/vnd.openxmlformats-package.relationships+xml"/>
  <Override PartName="/ppt/slides/_rels/slide29.xml.rels" ContentType="application/vnd.openxmlformats-package.relationships+xml"/>
  <Override PartName="/ppt/slides/_rels/slide30.xml.rels" ContentType="application/vnd.openxmlformats-package.relationships+xml"/>
  <Override PartName="/ppt/slides/_rels/slide31.xml.rels" ContentType="application/vnd.openxmlformats-package.relationships+xml"/>
  <Override PartName="/ppt/slides/_rels/slide32.xml.rels" ContentType="application/vnd.openxmlformats-package.relationships+xml"/>
  <Override PartName="/ppt/media/image1.png" ContentType="image/png"/>
  <Override PartName="/ppt/media/image9.png" ContentType="image/png"/>
  <Override PartName="/ppt/media/image2.wmf" ContentType="image/x-wmf"/>
  <Override PartName="/ppt/media/image3.png" ContentType="image/png"/>
  <Override PartName="/ppt/media/image4.wmf" ContentType="image/x-wmf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  <Override PartName="/ppt/media/image18.png" ContentType="image/png"/>
  <Override PartName="/ppt/media/image19.png" ContentType="image/png"/>
  <Override PartName="/ppt/media/image20.png" ContentType="image/png"/>
  <Override PartName="/ppt/media/image21.png" ContentType="image/png"/>
  <Override PartName="/ppt/media/image22.png" ContentType="image/png"/>
  <Override PartName="/ppt/media/image23.png" ContentType="image/png"/>
  <Override PartName="/ppt/media/image24.png" ContentType="image/png"/>
  <Override PartName="/ppt/media/image25.png" ContentType="image/png"/>
  <Override PartName="/ppt/media/image26.png" ContentType="image/png"/>
  <Override PartName="/ppt/media/image27.jpeg" ContentType="image/jpeg"/>
  <Override PartName="/ppt/media/image28.png" ContentType="image/png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  <p:sldMasterId id="2147483713" r:id="rId7"/>
    <p:sldMasterId id="2147483726" r:id="rId8"/>
    <p:sldMasterId id="2147483739" r:id="rId9"/>
    <p:sldMasterId id="2147483752" r:id="rId10"/>
    <p:sldMasterId id="2147483765" r:id="rId11"/>
    <p:sldMasterId id="2147483778" r:id="rId12"/>
    <p:sldMasterId id="2147483791" r:id="rId13"/>
    <p:sldMasterId id="2147483804" r:id="rId14"/>
    <p:sldMasterId id="2147483817" r:id="rId15"/>
    <p:sldMasterId id="2147483830" r:id="rId16"/>
    <p:sldMasterId id="2147483843" r:id="rId17"/>
    <p:sldMasterId id="2147483856" r:id="rId18"/>
    <p:sldMasterId id="2147483869" r:id="rId19"/>
  </p:sldMasterIdLst>
  <p:notesMasterIdLst>
    <p:notesMasterId r:id="rId20"/>
  </p:notesMasterIdLst>
  <p:sldIdLst>
    <p:sldId id="256" r:id="rId21"/>
    <p:sldId id="257" r:id="rId22"/>
    <p:sldId id="258" r:id="rId23"/>
    <p:sldId id="259" r:id="rId24"/>
    <p:sldId id="260" r:id="rId25"/>
    <p:sldId id="261" r:id="rId26"/>
    <p:sldId id="262" r:id="rId27"/>
    <p:sldId id="263" r:id="rId28"/>
    <p:sldId id="264" r:id="rId29"/>
    <p:sldId id="265" r:id="rId30"/>
    <p:sldId id="266" r:id="rId31"/>
    <p:sldId id="267" r:id="rId32"/>
    <p:sldId id="268" r:id="rId33"/>
    <p:sldId id="269" r:id="rId34"/>
    <p:sldId id="270" r:id="rId35"/>
    <p:sldId id="271" r:id="rId36"/>
    <p:sldId id="272" r:id="rId37"/>
    <p:sldId id="273" r:id="rId38"/>
    <p:sldId id="274" r:id="rId39"/>
    <p:sldId id="275" r:id="rId40"/>
    <p:sldId id="276" r:id="rId41"/>
    <p:sldId id="277" r:id="rId42"/>
    <p:sldId id="278" r:id="rId43"/>
    <p:sldId id="279" r:id="rId44"/>
    <p:sldId id="280" r:id="rId45"/>
    <p:sldId id="281" r:id="rId46"/>
    <p:sldId id="282" r:id="rId47"/>
    <p:sldId id="283" r:id="rId48"/>
    <p:sldId id="284" r:id="rId49"/>
    <p:sldId id="285" r:id="rId50"/>
    <p:sldId id="286" r:id="rId51"/>
    <p:sldId id="287" r:id="rId52"/>
  </p:sldIdLst>
  <p:sldSz cx="10080625" cy="7559675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Master" Target="slideMasters/slideMaster8.xml"/><Relationship Id="rId10" Type="http://schemas.openxmlformats.org/officeDocument/2006/relationships/slideMaster" Target="slideMasters/slideMaster9.xml"/><Relationship Id="rId11" Type="http://schemas.openxmlformats.org/officeDocument/2006/relationships/slideMaster" Target="slideMasters/slideMaster10.xml"/><Relationship Id="rId12" Type="http://schemas.openxmlformats.org/officeDocument/2006/relationships/slideMaster" Target="slideMasters/slideMaster11.xml"/><Relationship Id="rId13" Type="http://schemas.openxmlformats.org/officeDocument/2006/relationships/slideMaster" Target="slideMasters/slideMaster12.xml"/><Relationship Id="rId14" Type="http://schemas.openxmlformats.org/officeDocument/2006/relationships/slideMaster" Target="slideMasters/slideMaster13.xml"/><Relationship Id="rId15" Type="http://schemas.openxmlformats.org/officeDocument/2006/relationships/slideMaster" Target="slideMasters/slideMaster14.xml"/><Relationship Id="rId16" Type="http://schemas.openxmlformats.org/officeDocument/2006/relationships/slideMaster" Target="slideMasters/slideMaster15.xml"/><Relationship Id="rId17" Type="http://schemas.openxmlformats.org/officeDocument/2006/relationships/slideMaster" Target="slideMasters/slideMaster16.xml"/><Relationship Id="rId18" Type="http://schemas.openxmlformats.org/officeDocument/2006/relationships/slideMaster" Target="slideMasters/slideMaster17.xml"/><Relationship Id="rId19" Type="http://schemas.openxmlformats.org/officeDocument/2006/relationships/slideMaster" Target="slideMasters/slideMaster18.xml"/><Relationship Id="rId20" Type="http://schemas.openxmlformats.org/officeDocument/2006/relationships/notesMaster" Target="notesMasters/notesMaster1.xml"/><Relationship Id="rId21" Type="http://schemas.openxmlformats.org/officeDocument/2006/relationships/slide" Target="slides/slide1.xml"/><Relationship Id="rId22" Type="http://schemas.openxmlformats.org/officeDocument/2006/relationships/slide" Target="slides/slide2.xml"/><Relationship Id="rId23" Type="http://schemas.openxmlformats.org/officeDocument/2006/relationships/slide" Target="slides/slide3.xml"/><Relationship Id="rId24" Type="http://schemas.openxmlformats.org/officeDocument/2006/relationships/slide" Target="slides/slide4.xml"/><Relationship Id="rId25" Type="http://schemas.openxmlformats.org/officeDocument/2006/relationships/slide" Target="slides/slide5.xml"/><Relationship Id="rId26" Type="http://schemas.openxmlformats.org/officeDocument/2006/relationships/slide" Target="slides/slide6.xml"/><Relationship Id="rId27" Type="http://schemas.openxmlformats.org/officeDocument/2006/relationships/slide" Target="slides/slide7.xml"/><Relationship Id="rId28" Type="http://schemas.openxmlformats.org/officeDocument/2006/relationships/slide" Target="slides/slide8.xml"/><Relationship Id="rId29" Type="http://schemas.openxmlformats.org/officeDocument/2006/relationships/slide" Target="slides/slide9.xml"/><Relationship Id="rId30" Type="http://schemas.openxmlformats.org/officeDocument/2006/relationships/slide" Target="slides/slide10.xml"/><Relationship Id="rId31" Type="http://schemas.openxmlformats.org/officeDocument/2006/relationships/slide" Target="slides/slide11.xml"/><Relationship Id="rId32" Type="http://schemas.openxmlformats.org/officeDocument/2006/relationships/slide" Target="slides/slide12.xml"/><Relationship Id="rId33" Type="http://schemas.openxmlformats.org/officeDocument/2006/relationships/slide" Target="slides/slide13.xml"/><Relationship Id="rId34" Type="http://schemas.openxmlformats.org/officeDocument/2006/relationships/slide" Target="slides/slide14.xml"/><Relationship Id="rId35" Type="http://schemas.openxmlformats.org/officeDocument/2006/relationships/slide" Target="slides/slide15.xml"/><Relationship Id="rId36" Type="http://schemas.openxmlformats.org/officeDocument/2006/relationships/slide" Target="slides/slide16.xml"/><Relationship Id="rId37" Type="http://schemas.openxmlformats.org/officeDocument/2006/relationships/slide" Target="slides/slide17.xml"/><Relationship Id="rId38" Type="http://schemas.openxmlformats.org/officeDocument/2006/relationships/slide" Target="slides/slide18.xml"/><Relationship Id="rId39" Type="http://schemas.openxmlformats.org/officeDocument/2006/relationships/slide" Target="slides/slide19.xml"/><Relationship Id="rId40" Type="http://schemas.openxmlformats.org/officeDocument/2006/relationships/slide" Target="slides/slide20.xml"/><Relationship Id="rId41" Type="http://schemas.openxmlformats.org/officeDocument/2006/relationships/slide" Target="slides/slide21.xml"/><Relationship Id="rId42" Type="http://schemas.openxmlformats.org/officeDocument/2006/relationships/slide" Target="slides/slide22.xml"/><Relationship Id="rId43" Type="http://schemas.openxmlformats.org/officeDocument/2006/relationships/slide" Target="slides/slide23.xml"/><Relationship Id="rId44" Type="http://schemas.openxmlformats.org/officeDocument/2006/relationships/slide" Target="slides/slide24.xml"/><Relationship Id="rId45" Type="http://schemas.openxmlformats.org/officeDocument/2006/relationships/slide" Target="slides/slide25.xml"/><Relationship Id="rId46" Type="http://schemas.openxmlformats.org/officeDocument/2006/relationships/slide" Target="slides/slide26.xml"/><Relationship Id="rId47" Type="http://schemas.openxmlformats.org/officeDocument/2006/relationships/slide" Target="slides/slide27.xml"/><Relationship Id="rId48" Type="http://schemas.openxmlformats.org/officeDocument/2006/relationships/slide" Target="slides/slide28.xml"/><Relationship Id="rId49" Type="http://schemas.openxmlformats.org/officeDocument/2006/relationships/slide" Target="slides/slide29.xml"/><Relationship Id="rId50" Type="http://schemas.openxmlformats.org/officeDocument/2006/relationships/slide" Target="slides/slide30.xml"/><Relationship Id="rId51" Type="http://schemas.openxmlformats.org/officeDocument/2006/relationships/slide" Target="slides/slide31.xml"/><Relationship Id="rId52" Type="http://schemas.openxmlformats.org/officeDocument/2006/relationships/slide" Target="slides/slide32.xml"/>
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B70B6C-C501-4B96-8010-6D2CAD9FD83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6D291974-1651-4E85-9D27-28DB00494063}">
      <dgm:prSet phldrT="[Texto]" custT="1"/>
      <dgm:spPr/>
      <dgm:t>
        <a:bodyPr/>
        <a:lstStyle/>
        <a:p>
          <a:r>
            <a:rPr lang="pt-BR" sz="2000" dirty="0"/>
            <a:t>Lei nº 5.250/2001</a:t>
          </a:r>
        </a:p>
      </dgm:t>
    </dgm:pt>
    <dgm:pt modelId="{AE4F27CC-EDC1-433C-930C-8D7BB4F85FCC}" type="parTrans" cxnId="{2358B99A-6E35-4781-8EAB-A9EA3F6DA4BD}">
      <dgm:prSet/>
      <dgm:spPr/>
      <dgm:t>
        <a:bodyPr/>
        <a:lstStyle/>
        <a:p>
          <a:endParaRPr lang="pt-BR" sz="2000"/>
        </a:p>
      </dgm:t>
    </dgm:pt>
    <dgm:pt modelId="{9FEAA239-F53A-404F-AD81-F506B7C08A39}" type="sibTrans" cxnId="{2358B99A-6E35-4781-8EAB-A9EA3F6DA4BD}">
      <dgm:prSet/>
      <dgm:spPr/>
      <dgm:t>
        <a:bodyPr/>
        <a:lstStyle/>
        <a:p>
          <a:endParaRPr lang="pt-BR" sz="2000"/>
        </a:p>
      </dgm:t>
    </dgm:pt>
    <dgm:pt modelId="{658610CF-308F-4E9A-80F0-3AC88CE43ECE}">
      <dgm:prSet phldrT="[Texto]" custT="1"/>
      <dgm:spPr/>
      <dgm:t>
        <a:bodyPr/>
        <a:lstStyle/>
        <a:p>
          <a:r>
            <a:rPr lang="pt-BR" sz="2000" dirty="0"/>
            <a:t>Outorga e concessão à CAERN</a:t>
          </a:r>
        </a:p>
      </dgm:t>
    </dgm:pt>
    <dgm:pt modelId="{57EC0B2F-B2CA-4E70-AD40-80D74573CCE7}" type="parTrans" cxnId="{35312CAC-109A-40EC-8166-26259DF7E3C0}">
      <dgm:prSet/>
      <dgm:spPr/>
      <dgm:t>
        <a:bodyPr/>
        <a:lstStyle/>
        <a:p>
          <a:endParaRPr lang="pt-BR" sz="2000"/>
        </a:p>
      </dgm:t>
    </dgm:pt>
    <dgm:pt modelId="{F17BB4CB-CD8A-407D-B81F-3D53318A812D}" type="sibTrans" cxnId="{35312CAC-109A-40EC-8166-26259DF7E3C0}">
      <dgm:prSet/>
      <dgm:spPr/>
      <dgm:t>
        <a:bodyPr/>
        <a:lstStyle/>
        <a:p>
          <a:endParaRPr lang="pt-BR" sz="2000"/>
        </a:p>
      </dgm:t>
    </dgm:pt>
    <dgm:pt modelId="{C2655A8D-60A8-4281-8D71-E6E5CACADDE8}">
      <dgm:prSet phldrT="[Texto]" custT="1"/>
      <dgm:spPr/>
      <dgm:t>
        <a:bodyPr/>
        <a:lstStyle/>
        <a:p>
          <a:r>
            <a:rPr lang="pt-BR" sz="2000" dirty="0"/>
            <a:t>Lei nº 5.346/2001</a:t>
          </a:r>
        </a:p>
      </dgm:t>
    </dgm:pt>
    <dgm:pt modelId="{5775C9AC-061D-4F8C-88CD-E66C2D110ECF}" type="parTrans" cxnId="{4FF9B439-A188-4F6D-9A87-F615A8A655A7}">
      <dgm:prSet/>
      <dgm:spPr/>
      <dgm:t>
        <a:bodyPr/>
        <a:lstStyle/>
        <a:p>
          <a:endParaRPr lang="pt-BR" sz="2000"/>
        </a:p>
      </dgm:t>
    </dgm:pt>
    <dgm:pt modelId="{69C219BA-4EC9-4517-AD32-D4BB9830B05A}" type="sibTrans" cxnId="{4FF9B439-A188-4F6D-9A87-F615A8A655A7}">
      <dgm:prSet/>
      <dgm:spPr/>
      <dgm:t>
        <a:bodyPr/>
        <a:lstStyle/>
        <a:p>
          <a:endParaRPr lang="pt-BR" sz="2000"/>
        </a:p>
      </dgm:t>
    </dgm:pt>
    <dgm:pt modelId="{98EB8B0C-5BC7-4384-89AB-79990C1ABCF4}">
      <dgm:prSet phldrT="[Texto]" custT="1"/>
      <dgm:spPr/>
      <dgm:t>
        <a:bodyPr/>
        <a:lstStyle/>
        <a:p>
          <a:r>
            <a:rPr lang="pt-BR" sz="2000" dirty="0"/>
            <a:t>Lei de criação da ARSBAN</a:t>
          </a:r>
        </a:p>
      </dgm:t>
    </dgm:pt>
    <dgm:pt modelId="{AE3AE886-CC01-4540-B260-A44CC116CE09}" type="parTrans" cxnId="{0AE7C7C0-4F8D-4D9D-AD28-414CAF59F08A}">
      <dgm:prSet/>
      <dgm:spPr/>
      <dgm:t>
        <a:bodyPr/>
        <a:lstStyle/>
        <a:p>
          <a:endParaRPr lang="pt-BR" sz="2000"/>
        </a:p>
      </dgm:t>
    </dgm:pt>
    <dgm:pt modelId="{44952C09-3270-4E09-86C9-14BD992C90CB}" type="sibTrans" cxnId="{0AE7C7C0-4F8D-4D9D-AD28-414CAF59F08A}">
      <dgm:prSet/>
      <dgm:spPr/>
      <dgm:t>
        <a:bodyPr/>
        <a:lstStyle/>
        <a:p>
          <a:endParaRPr lang="pt-BR" sz="2000"/>
        </a:p>
      </dgm:t>
    </dgm:pt>
    <dgm:pt modelId="{B59FAEE4-2ADD-445E-8ED4-D049AF7F51E9}">
      <dgm:prSet phldrT="[Texto]" custT="1"/>
      <dgm:spPr/>
      <dgm:t>
        <a:bodyPr/>
        <a:lstStyle/>
        <a:p>
          <a:r>
            <a:rPr lang="pt-BR" sz="2000" dirty="0"/>
            <a:t>Lei nº 5.285/2001</a:t>
          </a:r>
        </a:p>
      </dgm:t>
    </dgm:pt>
    <dgm:pt modelId="{8DBEEE6E-DF19-4DDD-A5C9-302EEE7C74AC}" type="parTrans" cxnId="{CC8C1402-DE30-4ADB-A84B-BF94DD5DBF6F}">
      <dgm:prSet/>
      <dgm:spPr/>
      <dgm:t>
        <a:bodyPr/>
        <a:lstStyle/>
        <a:p>
          <a:endParaRPr lang="pt-BR" sz="2000"/>
        </a:p>
      </dgm:t>
    </dgm:pt>
    <dgm:pt modelId="{71AD081E-13AC-4A93-A895-9BB458F0F834}" type="sibTrans" cxnId="{CC8C1402-DE30-4ADB-A84B-BF94DD5DBF6F}">
      <dgm:prSet/>
      <dgm:spPr/>
      <dgm:t>
        <a:bodyPr/>
        <a:lstStyle/>
        <a:p>
          <a:endParaRPr lang="pt-BR" sz="2000"/>
        </a:p>
      </dgm:t>
    </dgm:pt>
    <dgm:pt modelId="{62303413-1CB7-46B0-B9E0-BEC7B3128D7A}">
      <dgm:prSet phldrT="[Texto]" custT="1"/>
      <dgm:spPr/>
      <dgm:t>
        <a:bodyPr/>
        <a:lstStyle/>
        <a:p>
          <a:r>
            <a:rPr lang="pt-BR" sz="2000" dirty="0"/>
            <a:t>Lei de criação do COMSAB</a:t>
          </a:r>
        </a:p>
      </dgm:t>
    </dgm:pt>
    <dgm:pt modelId="{C1E24EAB-5F3E-43EA-A487-B3B51FA09331}" type="parTrans" cxnId="{36556619-98FD-4B48-868C-ED4E7EFCAA6F}">
      <dgm:prSet/>
      <dgm:spPr/>
      <dgm:t>
        <a:bodyPr/>
        <a:lstStyle/>
        <a:p>
          <a:endParaRPr lang="pt-BR" sz="2000"/>
        </a:p>
      </dgm:t>
    </dgm:pt>
    <dgm:pt modelId="{3A75B1A8-0A48-4B02-AE1A-85B3FE05500E}" type="sibTrans" cxnId="{36556619-98FD-4B48-868C-ED4E7EFCAA6F}">
      <dgm:prSet/>
      <dgm:spPr/>
      <dgm:t>
        <a:bodyPr/>
        <a:lstStyle/>
        <a:p>
          <a:endParaRPr lang="pt-BR" sz="2000"/>
        </a:p>
      </dgm:t>
    </dgm:pt>
    <dgm:pt modelId="{166523B7-8D3F-455E-B74B-DCDFE68851B8}">
      <dgm:prSet phldrT="[Texto]" custT="1"/>
      <dgm:spPr/>
      <dgm:t>
        <a:bodyPr/>
        <a:lstStyle/>
        <a:p>
          <a:r>
            <a:rPr lang="pt-BR" sz="2000" dirty="0"/>
            <a:t> Lei nº 6.880/2019</a:t>
          </a:r>
        </a:p>
      </dgm:t>
    </dgm:pt>
    <dgm:pt modelId="{79C7FF21-08C8-4ACB-9D48-8BCCCE935AED}" type="parTrans" cxnId="{FBC74856-54F4-4C88-8BAD-4619F5F91510}">
      <dgm:prSet/>
      <dgm:spPr/>
      <dgm:t>
        <a:bodyPr/>
        <a:lstStyle/>
        <a:p>
          <a:endParaRPr lang="pt-BR" sz="2000"/>
        </a:p>
      </dgm:t>
    </dgm:pt>
    <dgm:pt modelId="{027416FF-73F7-49A1-8896-B2A20CAA3100}" type="sibTrans" cxnId="{FBC74856-54F4-4C88-8BAD-4619F5F91510}">
      <dgm:prSet/>
      <dgm:spPr/>
      <dgm:t>
        <a:bodyPr/>
        <a:lstStyle/>
        <a:p>
          <a:endParaRPr lang="pt-BR" sz="2000"/>
        </a:p>
      </dgm:t>
    </dgm:pt>
    <dgm:pt modelId="{60F7A1C8-A0D8-4D40-8FF8-BCB1E4477FAB}">
      <dgm:prSet phldrT="[Texto]" custT="1"/>
      <dgm:spPr/>
      <dgm:t>
        <a:bodyPr/>
        <a:lstStyle/>
        <a:p>
          <a:r>
            <a:rPr lang="pt-BR" sz="2000" dirty="0"/>
            <a:t>Estabelece a Política Municipal de Saneamento Básico do Município do Natal</a:t>
          </a:r>
        </a:p>
      </dgm:t>
    </dgm:pt>
    <dgm:pt modelId="{C871FBA2-ED40-4C9C-AA72-9F1BEF93C5FE}" type="parTrans" cxnId="{810285B6-FF19-4B52-A0CC-328A968EA616}">
      <dgm:prSet/>
      <dgm:spPr/>
      <dgm:t>
        <a:bodyPr/>
        <a:lstStyle/>
        <a:p>
          <a:endParaRPr lang="pt-BR" sz="2000"/>
        </a:p>
      </dgm:t>
    </dgm:pt>
    <dgm:pt modelId="{27E18EB7-DFBD-4440-BD89-6A2A6383647B}" type="sibTrans" cxnId="{810285B6-FF19-4B52-A0CC-328A968EA616}">
      <dgm:prSet/>
      <dgm:spPr/>
      <dgm:t>
        <a:bodyPr/>
        <a:lstStyle/>
        <a:p>
          <a:endParaRPr lang="pt-BR" sz="2000"/>
        </a:p>
      </dgm:t>
    </dgm:pt>
    <dgm:pt modelId="{028D46C9-6D1F-4FD9-9392-E23CF24A3ACA}">
      <dgm:prSet phldrT="[Texto]" custT="1"/>
      <dgm:spPr/>
      <dgm:t>
        <a:bodyPr/>
        <a:lstStyle/>
        <a:p>
          <a:r>
            <a:rPr lang="pt-BR" sz="2000" dirty="0"/>
            <a:t>Diretrizes Nacionais para o Saneamento Básico </a:t>
          </a:r>
        </a:p>
      </dgm:t>
    </dgm:pt>
    <dgm:pt modelId="{DAF162DB-2240-4DB4-8058-0EAFB49CD890}" type="parTrans" cxnId="{D31E0E52-D508-4E18-8034-C1D37CE8CBA6}">
      <dgm:prSet/>
      <dgm:spPr/>
      <dgm:t>
        <a:bodyPr/>
        <a:lstStyle/>
        <a:p>
          <a:endParaRPr lang="pt-BR" sz="2000"/>
        </a:p>
      </dgm:t>
    </dgm:pt>
    <dgm:pt modelId="{BA65E60C-3EA7-4395-A055-0BAB603F056C}" type="sibTrans" cxnId="{D31E0E52-D508-4E18-8034-C1D37CE8CBA6}">
      <dgm:prSet/>
      <dgm:spPr/>
      <dgm:t>
        <a:bodyPr/>
        <a:lstStyle/>
        <a:p>
          <a:endParaRPr lang="pt-BR" sz="2000"/>
        </a:p>
      </dgm:t>
    </dgm:pt>
    <dgm:pt modelId="{11D2D267-2D25-4450-9615-759005B6408D}">
      <dgm:prSet phldrT="[Texto]" custT="1"/>
      <dgm:spPr/>
      <dgm:t>
        <a:bodyPr/>
        <a:lstStyle/>
        <a:p>
          <a:r>
            <a:rPr lang="pt-BR" sz="2000" dirty="0"/>
            <a:t>Decreto nº 11.447/2017</a:t>
          </a:r>
        </a:p>
      </dgm:t>
    </dgm:pt>
    <dgm:pt modelId="{56B4B1EA-4F7E-4485-91B3-CB755A6E6AA2}" type="sibTrans" cxnId="{99E5F533-0FC7-488B-8939-7B65721F1E29}">
      <dgm:prSet/>
      <dgm:spPr/>
      <dgm:t>
        <a:bodyPr/>
        <a:lstStyle/>
        <a:p>
          <a:endParaRPr lang="pt-BR" sz="2000"/>
        </a:p>
      </dgm:t>
    </dgm:pt>
    <dgm:pt modelId="{2C413EF6-F9C1-4700-89C9-9BE853CDB597}" type="parTrans" cxnId="{99E5F533-0FC7-488B-8939-7B65721F1E29}">
      <dgm:prSet/>
      <dgm:spPr/>
      <dgm:t>
        <a:bodyPr/>
        <a:lstStyle/>
        <a:p>
          <a:endParaRPr lang="pt-BR" sz="2000"/>
        </a:p>
      </dgm:t>
    </dgm:pt>
    <dgm:pt modelId="{8B9E4E57-1667-4981-8B5E-FFEEE1EAED94}">
      <dgm:prSet phldrT="[Texto]" custT="1"/>
      <dgm:spPr/>
      <dgm:t>
        <a:bodyPr/>
        <a:lstStyle/>
        <a:p>
          <a:r>
            <a:rPr lang="pt-BR" sz="2000" dirty="0"/>
            <a:t>Aprova o Plano Municipal de Saneamento Básico do Município do Natal </a:t>
          </a:r>
        </a:p>
      </dgm:t>
    </dgm:pt>
    <dgm:pt modelId="{73DFA025-3BC6-4EA9-A940-82DF0C2260BF}" type="parTrans" cxnId="{39F41C77-9B05-4BA6-A03A-B6001BE72CB1}">
      <dgm:prSet/>
      <dgm:spPr/>
      <dgm:t>
        <a:bodyPr/>
        <a:lstStyle/>
        <a:p>
          <a:endParaRPr lang="pt-BR" sz="2000"/>
        </a:p>
      </dgm:t>
    </dgm:pt>
    <dgm:pt modelId="{E24AD12D-E3F3-4337-AC7B-1BCBABA99B6C}" type="sibTrans" cxnId="{39F41C77-9B05-4BA6-A03A-B6001BE72CB1}">
      <dgm:prSet/>
      <dgm:spPr/>
      <dgm:t>
        <a:bodyPr/>
        <a:lstStyle/>
        <a:p>
          <a:endParaRPr lang="pt-BR" sz="2000"/>
        </a:p>
      </dgm:t>
    </dgm:pt>
    <dgm:pt modelId="{FE3E251D-7905-46CB-BCF4-04E3B38EF9F9}">
      <dgm:prSet phldrT="[Texto]" custT="1"/>
      <dgm:spPr/>
      <dgm:t>
        <a:bodyPr/>
        <a:lstStyle/>
        <a:p>
          <a:r>
            <a:rPr lang="pt-BR" sz="2000" dirty="0"/>
            <a:t>Resolução ARSBAN nº 001/2018</a:t>
          </a:r>
        </a:p>
      </dgm:t>
    </dgm:pt>
    <dgm:pt modelId="{FA1AE62D-054E-4EEF-B29B-F26E67ECE1C6}" type="parTrans" cxnId="{BA24B636-9B6B-4A3E-8882-D7D55F804E36}">
      <dgm:prSet/>
      <dgm:spPr/>
      <dgm:t>
        <a:bodyPr/>
        <a:lstStyle/>
        <a:p>
          <a:endParaRPr lang="pt-BR" sz="2000"/>
        </a:p>
      </dgm:t>
    </dgm:pt>
    <dgm:pt modelId="{ED6F8C47-955C-4B2E-82B5-8EA7DE546F2C}" type="sibTrans" cxnId="{BA24B636-9B6B-4A3E-8882-D7D55F804E36}">
      <dgm:prSet/>
      <dgm:spPr/>
      <dgm:t>
        <a:bodyPr/>
        <a:lstStyle/>
        <a:p>
          <a:endParaRPr lang="pt-BR" sz="2000"/>
        </a:p>
      </dgm:t>
    </dgm:pt>
    <dgm:pt modelId="{C6B74B38-67B3-4E40-AD90-5B59A56433A5}">
      <dgm:prSet phldrT="[Texto]" custT="1"/>
      <dgm:spPr/>
      <dgm:t>
        <a:bodyPr/>
        <a:lstStyle/>
        <a:p>
          <a:r>
            <a:rPr lang="pt-BR" sz="2000" dirty="0"/>
            <a:t>Diretrizes e Metodologias da Revisão Tarifária </a:t>
          </a:r>
        </a:p>
      </dgm:t>
    </dgm:pt>
    <dgm:pt modelId="{219DC487-7741-413A-8DA1-A17ABA3832EF}" type="parTrans" cxnId="{EAC27168-7524-43AC-9CC1-424FAE24F1F1}">
      <dgm:prSet/>
      <dgm:spPr/>
      <dgm:t>
        <a:bodyPr/>
        <a:lstStyle/>
        <a:p>
          <a:endParaRPr lang="pt-BR" sz="2000"/>
        </a:p>
      </dgm:t>
    </dgm:pt>
    <dgm:pt modelId="{751D8E52-225D-45BA-A6DA-C01B589B65E9}" type="sibTrans" cxnId="{EAC27168-7524-43AC-9CC1-424FAE24F1F1}">
      <dgm:prSet/>
      <dgm:spPr/>
      <dgm:t>
        <a:bodyPr/>
        <a:lstStyle/>
        <a:p>
          <a:endParaRPr lang="pt-BR" sz="2000"/>
        </a:p>
      </dgm:t>
    </dgm:pt>
    <dgm:pt modelId="{2A6D2D6E-1E0D-4BF9-808C-ABBAD51CB8FD}">
      <dgm:prSet phldrT="[Texto]" custT="1"/>
      <dgm:spPr/>
      <dgm:t>
        <a:bodyPr/>
        <a:lstStyle/>
        <a:p>
          <a:r>
            <a:rPr lang="pt-BR" sz="2000" dirty="0"/>
            <a:t>Lei Federal nº 11.445/2007 alterado por Lei nº 14.026/2020</a:t>
          </a:r>
        </a:p>
      </dgm:t>
    </dgm:pt>
    <dgm:pt modelId="{F39C2642-08C9-4E99-9D3A-AE4609FA166F}" type="sibTrans" cxnId="{12E14F6F-3BA5-4A81-95B7-163306F6A92E}">
      <dgm:prSet/>
      <dgm:spPr/>
      <dgm:t>
        <a:bodyPr/>
        <a:lstStyle/>
        <a:p>
          <a:endParaRPr lang="pt-BR" sz="2000"/>
        </a:p>
      </dgm:t>
    </dgm:pt>
    <dgm:pt modelId="{1ED8E964-1F24-41B3-A92F-8409EF02CA15}" type="parTrans" cxnId="{12E14F6F-3BA5-4A81-95B7-163306F6A92E}">
      <dgm:prSet/>
      <dgm:spPr/>
      <dgm:t>
        <a:bodyPr/>
        <a:lstStyle/>
        <a:p>
          <a:endParaRPr lang="pt-BR" sz="2000"/>
        </a:p>
      </dgm:t>
    </dgm:pt>
    <dgm:pt modelId="{ACC34736-4651-456A-91A8-EFFF238F6924}" type="pres">
      <dgm:prSet presAssocID="{B0B70B6C-C501-4B96-8010-6D2CAD9FD83D}" presName="linear" presStyleCnt="0">
        <dgm:presLayoutVars>
          <dgm:animLvl val="lvl"/>
          <dgm:resizeHandles val="exact"/>
        </dgm:presLayoutVars>
      </dgm:prSet>
      <dgm:spPr/>
    </dgm:pt>
    <dgm:pt modelId="{520F74A5-64A4-4F38-B764-677AA4D8A967}" type="pres">
      <dgm:prSet presAssocID="{2A6D2D6E-1E0D-4BF9-808C-ABBAD51CB8FD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C17261BB-A5B7-46E4-834A-62613B1F286C}" type="pres">
      <dgm:prSet presAssocID="{2A6D2D6E-1E0D-4BF9-808C-ABBAD51CB8FD}" presName="childText" presStyleLbl="revTx" presStyleIdx="0" presStyleCnt="7">
        <dgm:presLayoutVars>
          <dgm:bulletEnabled val="1"/>
        </dgm:presLayoutVars>
      </dgm:prSet>
      <dgm:spPr/>
    </dgm:pt>
    <dgm:pt modelId="{17AA347B-8FF8-486B-9E3E-AB3E62F5A666}" type="pres">
      <dgm:prSet presAssocID="{6D291974-1651-4E85-9D27-28DB00494063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C7FC742A-48F0-409D-8016-358545D96260}" type="pres">
      <dgm:prSet presAssocID="{6D291974-1651-4E85-9D27-28DB00494063}" presName="childText" presStyleLbl="revTx" presStyleIdx="1" presStyleCnt="7">
        <dgm:presLayoutVars>
          <dgm:bulletEnabled val="1"/>
        </dgm:presLayoutVars>
      </dgm:prSet>
      <dgm:spPr/>
    </dgm:pt>
    <dgm:pt modelId="{CF9D74F4-203D-4299-BF2F-0416D5121FBC}" type="pres">
      <dgm:prSet presAssocID="{C2655A8D-60A8-4281-8D71-E6E5CACADDE8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EBDDC838-066C-40D6-B7C0-1567C8CB0E9D}" type="pres">
      <dgm:prSet presAssocID="{C2655A8D-60A8-4281-8D71-E6E5CACADDE8}" presName="childText" presStyleLbl="revTx" presStyleIdx="2" presStyleCnt="7">
        <dgm:presLayoutVars>
          <dgm:bulletEnabled val="1"/>
        </dgm:presLayoutVars>
      </dgm:prSet>
      <dgm:spPr/>
    </dgm:pt>
    <dgm:pt modelId="{31DEB431-8FA2-4F3B-B3C7-5BAB9999D1C4}" type="pres">
      <dgm:prSet presAssocID="{B59FAEE4-2ADD-445E-8ED4-D049AF7F51E9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CDE8D1BB-A6B2-48D5-8E1C-ADF459C9F992}" type="pres">
      <dgm:prSet presAssocID="{B59FAEE4-2ADD-445E-8ED4-D049AF7F51E9}" presName="childText" presStyleLbl="revTx" presStyleIdx="3" presStyleCnt="7">
        <dgm:presLayoutVars>
          <dgm:bulletEnabled val="1"/>
        </dgm:presLayoutVars>
      </dgm:prSet>
      <dgm:spPr/>
    </dgm:pt>
    <dgm:pt modelId="{04FA5DF3-8C81-4C69-AB8E-1A12C4B59D39}" type="pres">
      <dgm:prSet presAssocID="{166523B7-8D3F-455E-B74B-DCDFE68851B8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ED006FEE-BB5F-4130-B78F-4820BC4473F8}" type="pres">
      <dgm:prSet presAssocID="{166523B7-8D3F-455E-B74B-DCDFE68851B8}" presName="childText" presStyleLbl="revTx" presStyleIdx="4" presStyleCnt="7">
        <dgm:presLayoutVars>
          <dgm:bulletEnabled val="1"/>
        </dgm:presLayoutVars>
      </dgm:prSet>
      <dgm:spPr/>
    </dgm:pt>
    <dgm:pt modelId="{8232F76E-FC95-47A5-B0BE-67DDC89CFF84}" type="pres">
      <dgm:prSet presAssocID="{11D2D267-2D25-4450-9615-759005B6408D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ADC58F16-63C7-4262-A08A-B7F958D6717E}" type="pres">
      <dgm:prSet presAssocID="{11D2D267-2D25-4450-9615-759005B6408D}" presName="childText" presStyleLbl="revTx" presStyleIdx="5" presStyleCnt="7">
        <dgm:presLayoutVars>
          <dgm:bulletEnabled val="1"/>
        </dgm:presLayoutVars>
      </dgm:prSet>
      <dgm:spPr/>
    </dgm:pt>
    <dgm:pt modelId="{98C70174-BD27-4798-899B-F554DEEE71EA}" type="pres">
      <dgm:prSet presAssocID="{FE3E251D-7905-46CB-BCF4-04E3B38EF9F9}" presName="parentText" presStyleLbl="node1" presStyleIdx="6" presStyleCnt="7">
        <dgm:presLayoutVars>
          <dgm:chMax val="0"/>
          <dgm:bulletEnabled val="1"/>
        </dgm:presLayoutVars>
      </dgm:prSet>
      <dgm:spPr/>
    </dgm:pt>
    <dgm:pt modelId="{8C78D6E7-5D0C-4937-9A57-7EF6042CA222}" type="pres">
      <dgm:prSet presAssocID="{FE3E251D-7905-46CB-BCF4-04E3B38EF9F9}" presName="childText" presStyleLbl="revTx" presStyleIdx="6" presStyleCnt="7">
        <dgm:presLayoutVars>
          <dgm:bulletEnabled val="1"/>
        </dgm:presLayoutVars>
      </dgm:prSet>
      <dgm:spPr/>
    </dgm:pt>
  </dgm:ptLst>
  <dgm:cxnLst>
    <dgm:cxn modelId="{CC8C1402-DE30-4ADB-A84B-BF94DD5DBF6F}" srcId="{B0B70B6C-C501-4B96-8010-6D2CAD9FD83D}" destId="{B59FAEE4-2ADD-445E-8ED4-D049AF7F51E9}" srcOrd="3" destOrd="0" parTransId="{8DBEEE6E-DF19-4DDD-A5C9-302EEE7C74AC}" sibTransId="{71AD081E-13AC-4A93-A895-9BB458F0F834}"/>
    <dgm:cxn modelId="{E3F01F05-666A-4ABB-A3F1-05DA64C60181}" type="presOf" srcId="{60F7A1C8-A0D8-4D40-8FF8-BCB1E4477FAB}" destId="{ED006FEE-BB5F-4130-B78F-4820BC4473F8}" srcOrd="0" destOrd="0" presId="urn:microsoft.com/office/officeart/2005/8/layout/vList2"/>
    <dgm:cxn modelId="{36556619-98FD-4B48-868C-ED4E7EFCAA6F}" srcId="{B59FAEE4-2ADD-445E-8ED4-D049AF7F51E9}" destId="{62303413-1CB7-46B0-B9E0-BEC7B3128D7A}" srcOrd="0" destOrd="0" parTransId="{C1E24EAB-5F3E-43EA-A487-B3B51FA09331}" sibTransId="{3A75B1A8-0A48-4B02-AE1A-85B3FE05500E}"/>
    <dgm:cxn modelId="{EC30DB1A-2867-471D-BEA5-DADC52FCCEAC}" type="presOf" srcId="{6D291974-1651-4E85-9D27-28DB00494063}" destId="{17AA347B-8FF8-486B-9E3E-AB3E62F5A666}" srcOrd="0" destOrd="0" presId="urn:microsoft.com/office/officeart/2005/8/layout/vList2"/>
    <dgm:cxn modelId="{CFAC5B24-DA23-4881-9CC7-6993AD47C280}" type="presOf" srcId="{658610CF-308F-4E9A-80F0-3AC88CE43ECE}" destId="{C7FC742A-48F0-409D-8016-358545D96260}" srcOrd="0" destOrd="0" presId="urn:microsoft.com/office/officeart/2005/8/layout/vList2"/>
    <dgm:cxn modelId="{5B20652B-33BA-4F6A-BFF9-50553050653B}" type="presOf" srcId="{62303413-1CB7-46B0-B9E0-BEC7B3128D7A}" destId="{CDE8D1BB-A6B2-48D5-8E1C-ADF459C9F992}" srcOrd="0" destOrd="0" presId="urn:microsoft.com/office/officeart/2005/8/layout/vList2"/>
    <dgm:cxn modelId="{99E5F533-0FC7-488B-8939-7B65721F1E29}" srcId="{B0B70B6C-C501-4B96-8010-6D2CAD9FD83D}" destId="{11D2D267-2D25-4450-9615-759005B6408D}" srcOrd="5" destOrd="0" parTransId="{2C413EF6-F9C1-4700-89C9-9BE853CDB597}" sibTransId="{56B4B1EA-4F7E-4485-91B3-CB755A6E6AA2}"/>
    <dgm:cxn modelId="{084F7636-6F34-4E47-A995-F81E6E3AFC16}" type="presOf" srcId="{C6B74B38-67B3-4E40-AD90-5B59A56433A5}" destId="{8C78D6E7-5D0C-4937-9A57-7EF6042CA222}" srcOrd="0" destOrd="0" presId="urn:microsoft.com/office/officeart/2005/8/layout/vList2"/>
    <dgm:cxn modelId="{BA24B636-9B6B-4A3E-8882-D7D55F804E36}" srcId="{B0B70B6C-C501-4B96-8010-6D2CAD9FD83D}" destId="{FE3E251D-7905-46CB-BCF4-04E3B38EF9F9}" srcOrd="6" destOrd="0" parTransId="{FA1AE62D-054E-4EEF-B29B-F26E67ECE1C6}" sibTransId="{ED6F8C47-955C-4B2E-82B5-8EA7DE546F2C}"/>
    <dgm:cxn modelId="{4FF9B439-A188-4F6D-9A87-F615A8A655A7}" srcId="{B0B70B6C-C501-4B96-8010-6D2CAD9FD83D}" destId="{C2655A8D-60A8-4281-8D71-E6E5CACADDE8}" srcOrd="2" destOrd="0" parTransId="{5775C9AC-061D-4F8C-88CD-E66C2D110ECF}" sibTransId="{69C219BA-4EC9-4517-AD32-D4BB9830B05A}"/>
    <dgm:cxn modelId="{6DA1C742-A0A4-49EE-8D11-9A396C5F4D40}" type="presOf" srcId="{11D2D267-2D25-4450-9615-759005B6408D}" destId="{8232F76E-FC95-47A5-B0BE-67DDC89CFF84}" srcOrd="0" destOrd="0" presId="urn:microsoft.com/office/officeart/2005/8/layout/vList2"/>
    <dgm:cxn modelId="{EAC27168-7524-43AC-9CC1-424FAE24F1F1}" srcId="{FE3E251D-7905-46CB-BCF4-04E3B38EF9F9}" destId="{C6B74B38-67B3-4E40-AD90-5B59A56433A5}" srcOrd="0" destOrd="0" parTransId="{219DC487-7741-413A-8DA1-A17ABA3832EF}" sibTransId="{751D8E52-225D-45BA-A6DA-C01B589B65E9}"/>
    <dgm:cxn modelId="{12E14F6F-3BA5-4A81-95B7-163306F6A92E}" srcId="{B0B70B6C-C501-4B96-8010-6D2CAD9FD83D}" destId="{2A6D2D6E-1E0D-4BF9-808C-ABBAD51CB8FD}" srcOrd="0" destOrd="0" parTransId="{1ED8E964-1F24-41B3-A92F-8409EF02CA15}" sibTransId="{F39C2642-08C9-4E99-9D3A-AE4609FA166F}"/>
    <dgm:cxn modelId="{D31E0E52-D508-4E18-8034-C1D37CE8CBA6}" srcId="{2A6D2D6E-1E0D-4BF9-808C-ABBAD51CB8FD}" destId="{028D46C9-6D1F-4FD9-9392-E23CF24A3ACA}" srcOrd="0" destOrd="0" parTransId="{DAF162DB-2240-4DB4-8058-0EAFB49CD890}" sibTransId="{BA65E60C-3EA7-4395-A055-0BAB603F056C}"/>
    <dgm:cxn modelId="{64F27473-B694-459D-9E1B-E198748629E0}" type="presOf" srcId="{FE3E251D-7905-46CB-BCF4-04E3B38EF9F9}" destId="{98C70174-BD27-4798-899B-F554DEEE71EA}" srcOrd="0" destOrd="0" presId="urn:microsoft.com/office/officeart/2005/8/layout/vList2"/>
    <dgm:cxn modelId="{FBC74856-54F4-4C88-8BAD-4619F5F91510}" srcId="{B0B70B6C-C501-4B96-8010-6D2CAD9FD83D}" destId="{166523B7-8D3F-455E-B74B-DCDFE68851B8}" srcOrd="4" destOrd="0" parTransId="{79C7FF21-08C8-4ACB-9D48-8BCCCE935AED}" sibTransId="{027416FF-73F7-49A1-8896-B2A20CAA3100}"/>
    <dgm:cxn modelId="{39F41C77-9B05-4BA6-A03A-B6001BE72CB1}" srcId="{11D2D267-2D25-4450-9615-759005B6408D}" destId="{8B9E4E57-1667-4981-8B5E-FFEEE1EAED94}" srcOrd="0" destOrd="0" parTransId="{73DFA025-3BC6-4EA9-A940-82DF0C2260BF}" sibTransId="{E24AD12D-E3F3-4337-AC7B-1BCBABA99B6C}"/>
    <dgm:cxn modelId="{7A4A795A-B1A6-4322-BE73-F14E313CB068}" type="presOf" srcId="{B59FAEE4-2ADD-445E-8ED4-D049AF7F51E9}" destId="{31DEB431-8FA2-4F3B-B3C7-5BAB9999D1C4}" srcOrd="0" destOrd="0" presId="urn:microsoft.com/office/officeart/2005/8/layout/vList2"/>
    <dgm:cxn modelId="{64C9B67B-FC45-4DE8-B72D-D7389F43DB41}" type="presOf" srcId="{8B9E4E57-1667-4981-8B5E-FFEEE1EAED94}" destId="{ADC58F16-63C7-4262-A08A-B7F958D6717E}" srcOrd="0" destOrd="0" presId="urn:microsoft.com/office/officeart/2005/8/layout/vList2"/>
    <dgm:cxn modelId="{49BD888F-666D-4028-899D-1F7B14244DAF}" type="presOf" srcId="{98EB8B0C-5BC7-4384-89AB-79990C1ABCF4}" destId="{EBDDC838-066C-40D6-B7C0-1567C8CB0E9D}" srcOrd="0" destOrd="0" presId="urn:microsoft.com/office/officeart/2005/8/layout/vList2"/>
    <dgm:cxn modelId="{2358B99A-6E35-4781-8EAB-A9EA3F6DA4BD}" srcId="{B0B70B6C-C501-4B96-8010-6D2CAD9FD83D}" destId="{6D291974-1651-4E85-9D27-28DB00494063}" srcOrd="1" destOrd="0" parTransId="{AE4F27CC-EDC1-433C-930C-8D7BB4F85FCC}" sibTransId="{9FEAA239-F53A-404F-AD81-F506B7C08A39}"/>
    <dgm:cxn modelId="{35312CAC-109A-40EC-8166-26259DF7E3C0}" srcId="{6D291974-1651-4E85-9D27-28DB00494063}" destId="{658610CF-308F-4E9A-80F0-3AC88CE43ECE}" srcOrd="0" destOrd="0" parTransId="{57EC0B2F-B2CA-4E70-AD40-80D74573CCE7}" sibTransId="{F17BB4CB-CD8A-407D-B81F-3D53318A812D}"/>
    <dgm:cxn modelId="{810285B6-FF19-4B52-A0CC-328A968EA616}" srcId="{166523B7-8D3F-455E-B74B-DCDFE68851B8}" destId="{60F7A1C8-A0D8-4D40-8FF8-BCB1E4477FAB}" srcOrd="0" destOrd="0" parTransId="{C871FBA2-ED40-4C9C-AA72-9F1BEF93C5FE}" sibTransId="{27E18EB7-DFBD-4440-BD89-6A2A6383647B}"/>
    <dgm:cxn modelId="{0AE7C7C0-4F8D-4D9D-AD28-414CAF59F08A}" srcId="{C2655A8D-60A8-4281-8D71-E6E5CACADDE8}" destId="{98EB8B0C-5BC7-4384-89AB-79990C1ABCF4}" srcOrd="0" destOrd="0" parTransId="{AE3AE886-CC01-4540-B260-A44CC116CE09}" sibTransId="{44952C09-3270-4E09-86C9-14BD992C90CB}"/>
    <dgm:cxn modelId="{1514B7C6-17F9-48B2-900D-706D2765D679}" type="presOf" srcId="{C2655A8D-60A8-4281-8D71-E6E5CACADDE8}" destId="{CF9D74F4-203D-4299-BF2F-0416D5121FBC}" srcOrd="0" destOrd="0" presId="urn:microsoft.com/office/officeart/2005/8/layout/vList2"/>
    <dgm:cxn modelId="{B10F6EDD-9EF5-4446-B50F-0E1F067A265B}" type="presOf" srcId="{166523B7-8D3F-455E-B74B-DCDFE68851B8}" destId="{04FA5DF3-8C81-4C69-AB8E-1A12C4B59D39}" srcOrd="0" destOrd="0" presId="urn:microsoft.com/office/officeart/2005/8/layout/vList2"/>
    <dgm:cxn modelId="{A07DA5F2-4B71-4604-90F2-3800D5F5AC5D}" type="presOf" srcId="{B0B70B6C-C501-4B96-8010-6D2CAD9FD83D}" destId="{ACC34736-4651-456A-91A8-EFFF238F6924}" srcOrd="0" destOrd="0" presId="urn:microsoft.com/office/officeart/2005/8/layout/vList2"/>
    <dgm:cxn modelId="{070F23F3-C486-4AEE-A1F2-6BB34A33B49E}" type="presOf" srcId="{2A6D2D6E-1E0D-4BF9-808C-ABBAD51CB8FD}" destId="{520F74A5-64A4-4F38-B764-677AA4D8A967}" srcOrd="0" destOrd="0" presId="urn:microsoft.com/office/officeart/2005/8/layout/vList2"/>
    <dgm:cxn modelId="{1FE6C5F5-7D18-4886-AEBA-9DE50BF744C1}" type="presOf" srcId="{028D46C9-6D1F-4FD9-9392-E23CF24A3ACA}" destId="{C17261BB-A5B7-46E4-834A-62613B1F286C}" srcOrd="0" destOrd="0" presId="urn:microsoft.com/office/officeart/2005/8/layout/vList2"/>
    <dgm:cxn modelId="{D05FAC4F-F678-4BBA-AD07-4CC84770544D}" type="presParOf" srcId="{ACC34736-4651-456A-91A8-EFFF238F6924}" destId="{520F74A5-64A4-4F38-B764-677AA4D8A967}" srcOrd="0" destOrd="0" presId="urn:microsoft.com/office/officeart/2005/8/layout/vList2"/>
    <dgm:cxn modelId="{D658CCCA-7532-490A-B421-DACBBCA82AE0}" type="presParOf" srcId="{ACC34736-4651-456A-91A8-EFFF238F6924}" destId="{C17261BB-A5B7-46E4-834A-62613B1F286C}" srcOrd="1" destOrd="0" presId="urn:microsoft.com/office/officeart/2005/8/layout/vList2"/>
    <dgm:cxn modelId="{61D59DF7-CFBF-473D-9435-3F5BEE0533B0}" type="presParOf" srcId="{ACC34736-4651-456A-91A8-EFFF238F6924}" destId="{17AA347B-8FF8-486B-9E3E-AB3E62F5A666}" srcOrd="2" destOrd="0" presId="urn:microsoft.com/office/officeart/2005/8/layout/vList2"/>
    <dgm:cxn modelId="{FD3A843A-0A77-4413-AA70-C84CEF4F4964}" type="presParOf" srcId="{ACC34736-4651-456A-91A8-EFFF238F6924}" destId="{C7FC742A-48F0-409D-8016-358545D96260}" srcOrd="3" destOrd="0" presId="urn:microsoft.com/office/officeart/2005/8/layout/vList2"/>
    <dgm:cxn modelId="{8CACF62E-00B6-435A-AEFC-99D49B4F84F1}" type="presParOf" srcId="{ACC34736-4651-456A-91A8-EFFF238F6924}" destId="{CF9D74F4-203D-4299-BF2F-0416D5121FBC}" srcOrd="4" destOrd="0" presId="urn:microsoft.com/office/officeart/2005/8/layout/vList2"/>
    <dgm:cxn modelId="{1926D869-318A-4619-AF79-DA3EBA5134B7}" type="presParOf" srcId="{ACC34736-4651-456A-91A8-EFFF238F6924}" destId="{EBDDC838-066C-40D6-B7C0-1567C8CB0E9D}" srcOrd="5" destOrd="0" presId="urn:microsoft.com/office/officeart/2005/8/layout/vList2"/>
    <dgm:cxn modelId="{5050649C-7B48-4648-874A-DEC5810FF90A}" type="presParOf" srcId="{ACC34736-4651-456A-91A8-EFFF238F6924}" destId="{31DEB431-8FA2-4F3B-B3C7-5BAB9999D1C4}" srcOrd="6" destOrd="0" presId="urn:microsoft.com/office/officeart/2005/8/layout/vList2"/>
    <dgm:cxn modelId="{96D11B8B-13B2-4570-9B42-61D8650924E4}" type="presParOf" srcId="{ACC34736-4651-456A-91A8-EFFF238F6924}" destId="{CDE8D1BB-A6B2-48D5-8E1C-ADF459C9F992}" srcOrd="7" destOrd="0" presId="urn:microsoft.com/office/officeart/2005/8/layout/vList2"/>
    <dgm:cxn modelId="{71D6F8E8-18B7-4778-9193-5CDDB6DB59D2}" type="presParOf" srcId="{ACC34736-4651-456A-91A8-EFFF238F6924}" destId="{04FA5DF3-8C81-4C69-AB8E-1A12C4B59D39}" srcOrd="8" destOrd="0" presId="urn:microsoft.com/office/officeart/2005/8/layout/vList2"/>
    <dgm:cxn modelId="{E136BFD7-848F-4DF5-87CA-90F28E81D46A}" type="presParOf" srcId="{ACC34736-4651-456A-91A8-EFFF238F6924}" destId="{ED006FEE-BB5F-4130-B78F-4820BC4473F8}" srcOrd="9" destOrd="0" presId="urn:microsoft.com/office/officeart/2005/8/layout/vList2"/>
    <dgm:cxn modelId="{7620B1B4-DB4D-4609-8555-9C85D777F419}" type="presParOf" srcId="{ACC34736-4651-456A-91A8-EFFF238F6924}" destId="{8232F76E-FC95-47A5-B0BE-67DDC89CFF84}" srcOrd="10" destOrd="0" presId="urn:microsoft.com/office/officeart/2005/8/layout/vList2"/>
    <dgm:cxn modelId="{4EFEF35C-1EAD-486F-9234-28A153970B9E}" type="presParOf" srcId="{ACC34736-4651-456A-91A8-EFFF238F6924}" destId="{ADC58F16-63C7-4262-A08A-B7F958D6717E}" srcOrd="11" destOrd="0" presId="urn:microsoft.com/office/officeart/2005/8/layout/vList2"/>
    <dgm:cxn modelId="{099BA8B7-B303-408F-B490-56EEF89B1D63}" type="presParOf" srcId="{ACC34736-4651-456A-91A8-EFFF238F6924}" destId="{98C70174-BD27-4798-899B-F554DEEE71EA}" srcOrd="12" destOrd="0" presId="urn:microsoft.com/office/officeart/2005/8/layout/vList2"/>
    <dgm:cxn modelId="{4D37D636-11A4-4675-BB02-8C3A213F63AA}" type="presParOf" srcId="{ACC34736-4651-456A-91A8-EFFF238F6924}" destId="{8C78D6E7-5D0C-4937-9A57-7EF6042CA222}" srcOrd="1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F1C46D6-51CD-4C56-B33F-E78C1BA9DEE9}" type="doc">
      <dgm:prSet loTypeId="urn:microsoft.com/office/officeart/2005/8/layout/vProcess5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9463E4FA-B9D7-4995-A8D9-2D137375D855}">
      <dgm:prSet phldrT="[Texto]"/>
      <dgm:spPr/>
      <dgm:t>
        <a:bodyPr/>
        <a:lstStyle/>
        <a:p>
          <a:r>
            <a:rPr lang="pt-BR" b="0" strike="noStrike" spc="-1" dirty="0">
              <a:uFill>
                <a:solidFill>
                  <a:srgbClr val="FFFFFF"/>
                </a:solidFill>
              </a:uFill>
              <a:latin typeface="+mn-lt"/>
              <a:ea typeface="DejaVu Sans"/>
            </a:rPr>
            <a:t>Definição da Metodologia da Revisão Tarifária – ARSBAN e UFRN (2018);</a:t>
          </a:r>
          <a:endParaRPr lang="pt-BR" dirty="0">
            <a:latin typeface="+mn-lt"/>
          </a:endParaRPr>
        </a:p>
      </dgm:t>
    </dgm:pt>
    <dgm:pt modelId="{8D049A0F-31E8-4EBD-BD6C-920F0EBA6C44}" type="parTrans" cxnId="{36D6ABA4-BA6D-4973-B993-E3825A630E0D}">
      <dgm:prSet/>
      <dgm:spPr/>
      <dgm:t>
        <a:bodyPr/>
        <a:lstStyle/>
        <a:p>
          <a:endParaRPr lang="pt-BR">
            <a:latin typeface="+mn-lt"/>
          </a:endParaRPr>
        </a:p>
      </dgm:t>
    </dgm:pt>
    <dgm:pt modelId="{79104A74-4BB0-497A-9A50-AC42E9101937}" type="sibTrans" cxnId="{36D6ABA4-BA6D-4973-B993-E3825A630E0D}">
      <dgm:prSet/>
      <dgm:spPr/>
      <dgm:t>
        <a:bodyPr/>
        <a:lstStyle/>
        <a:p>
          <a:endParaRPr lang="pt-BR">
            <a:latin typeface="+mn-lt"/>
          </a:endParaRPr>
        </a:p>
      </dgm:t>
    </dgm:pt>
    <dgm:pt modelId="{A46D7245-EF6E-4209-80E2-96CF0683D6F1}">
      <dgm:prSet phldrT="[Texto]"/>
      <dgm:spPr/>
      <dgm:t>
        <a:bodyPr/>
        <a:lstStyle/>
        <a:p>
          <a:r>
            <a:rPr lang="pt-BR" b="0" strike="noStrike" spc="-1" dirty="0">
              <a:uFill>
                <a:solidFill>
                  <a:srgbClr val="FFFFFF"/>
                </a:solidFill>
              </a:uFill>
              <a:latin typeface="+mn-lt"/>
              <a:ea typeface="DejaVu Sans"/>
            </a:rPr>
            <a:t>Entrega do Pleito de Revisão Tarifária – CAERN (2019);</a:t>
          </a:r>
          <a:endParaRPr lang="pt-BR" dirty="0">
            <a:latin typeface="+mn-lt"/>
          </a:endParaRPr>
        </a:p>
      </dgm:t>
    </dgm:pt>
    <dgm:pt modelId="{F4A29954-4548-4376-AC31-AEA6A4263595}" type="parTrans" cxnId="{60F2664C-AA74-4BC9-82E1-715D8649563E}">
      <dgm:prSet/>
      <dgm:spPr/>
      <dgm:t>
        <a:bodyPr/>
        <a:lstStyle/>
        <a:p>
          <a:endParaRPr lang="pt-BR">
            <a:latin typeface="+mn-lt"/>
          </a:endParaRPr>
        </a:p>
      </dgm:t>
    </dgm:pt>
    <dgm:pt modelId="{94FE861D-E20C-40F3-A364-2B1212E39D05}" type="sibTrans" cxnId="{60F2664C-AA74-4BC9-82E1-715D8649563E}">
      <dgm:prSet/>
      <dgm:spPr/>
      <dgm:t>
        <a:bodyPr/>
        <a:lstStyle/>
        <a:p>
          <a:endParaRPr lang="pt-BR">
            <a:latin typeface="+mn-lt"/>
          </a:endParaRPr>
        </a:p>
      </dgm:t>
    </dgm:pt>
    <dgm:pt modelId="{7C2F980D-01B9-44B6-915B-87D54817AB36}">
      <dgm:prSet phldrT="[Texto]"/>
      <dgm:spPr/>
      <dgm:t>
        <a:bodyPr/>
        <a:lstStyle/>
        <a:p>
          <a:r>
            <a:rPr lang="pt-BR" b="0" strike="noStrike" spc="-1" dirty="0">
              <a:uFill>
                <a:solidFill>
                  <a:srgbClr val="FFFFFF"/>
                </a:solidFill>
              </a:uFill>
              <a:latin typeface="+mn-lt"/>
              <a:ea typeface="DejaVu Sans"/>
            </a:rPr>
            <a:t>Homologação COMSAB (2021)</a:t>
          </a:r>
          <a:endParaRPr lang="pt-BR" dirty="0">
            <a:latin typeface="+mn-lt"/>
          </a:endParaRPr>
        </a:p>
      </dgm:t>
    </dgm:pt>
    <dgm:pt modelId="{1B741B0D-9AC7-42E4-8F1A-021763FD1764}" type="parTrans" cxnId="{1DD33759-875C-4FFD-94A3-3DD5D54AD0FF}">
      <dgm:prSet/>
      <dgm:spPr/>
      <dgm:t>
        <a:bodyPr/>
        <a:lstStyle/>
        <a:p>
          <a:endParaRPr lang="pt-BR">
            <a:latin typeface="+mn-lt"/>
          </a:endParaRPr>
        </a:p>
      </dgm:t>
    </dgm:pt>
    <dgm:pt modelId="{EDB52051-2D3D-40E8-B24F-16A05F8F1295}" type="sibTrans" cxnId="{1DD33759-875C-4FFD-94A3-3DD5D54AD0FF}">
      <dgm:prSet/>
      <dgm:spPr/>
      <dgm:t>
        <a:bodyPr/>
        <a:lstStyle/>
        <a:p>
          <a:endParaRPr lang="pt-BR">
            <a:latin typeface="+mn-lt"/>
          </a:endParaRPr>
        </a:p>
      </dgm:t>
    </dgm:pt>
    <dgm:pt modelId="{447A4472-7F92-4605-A19C-987B8A23033C}">
      <dgm:prSet phldrT="[Texto]"/>
      <dgm:spPr/>
      <dgm:t>
        <a:bodyPr/>
        <a:lstStyle/>
        <a:p>
          <a:r>
            <a:rPr lang="pt-BR" b="0" strike="noStrike" spc="-1" dirty="0">
              <a:uFill>
                <a:solidFill>
                  <a:srgbClr val="FFFFFF"/>
                </a:solidFill>
              </a:uFill>
              <a:latin typeface="+mn-lt"/>
              <a:ea typeface="DejaVu Sans"/>
            </a:rPr>
            <a:t>Análise – ARSBAN e UFRN (2020)</a:t>
          </a:r>
          <a:endParaRPr lang="pt-BR" dirty="0">
            <a:latin typeface="+mn-lt"/>
          </a:endParaRPr>
        </a:p>
      </dgm:t>
    </dgm:pt>
    <dgm:pt modelId="{0E18AA84-6FC5-4FDD-9F86-7221091F032A}" type="parTrans" cxnId="{8BC43D3C-3595-45C4-9F00-FAC0F14E6E38}">
      <dgm:prSet/>
      <dgm:spPr/>
      <dgm:t>
        <a:bodyPr/>
        <a:lstStyle/>
        <a:p>
          <a:endParaRPr lang="pt-BR">
            <a:latin typeface="+mn-lt"/>
          </a:endParaRPr>
        </a:p>
      </dgm:t>
    </dgm:pt>
    <dgm:pt modelId="{965C34A2-86AC-4EA9-94C6-B3582A897E80}" type="sibTrans" cxnId="{8BC43D3C-3595-45C4-9F00-FAC0F14E6E38}">
      <dgm:prSet/>
      <dgm:spPr/>
      <dgm:t>
        <a:bodyPr/>
        <a:lstStyle/>
        <a:p>
          <a:endParaRPr lang="pt-BR">
            <a:latin typeface="+mn-lt"/>
          </a:endParaRPr>
        </a:p>
      </dgm:t>
    </dgm:pt>
    <dgm:pt modelId="{95D47660-0A98-4A51-91E6-4DAA32F8DCDF}">
      <dgm:prSet/>
      <dgm:spPr/>
      <dgm:t>
        <a:bodyPr/>
        <a:lstStyle/>
        <a:p>
          <a:r>
            <a:rPr lang="pt-BR" b="0" strike="noStrike" spc="-1" dirty="0">
              <a:uFill>
                <a:solidFill>
                  <a:srgbClr val="FFFFFF"/>
                </a:solidFill>
              </a:uFill>
              <a:latin typeface="+mn-lt"/>
              <a:ea typeface="DejaVu Sans"/>
            </a:rPr>
            <a:t>Consulta e Audiência Pública (2021)</a:t>
          </a:r>
          <a:endParaRPr lang="pt-BR" b="0" strike="noStrike" spc="-1" dirty="0">
            <a:uFill>
              <a:solidFill>
                <a:srgbClr val="FFFFFF"/>
              </a:solidFill>
            </a:uFill>
            <a:latin typeface="+mn-lt"/>
          </a:endParaRPr>
        </a:p>
      </dgm:t>
    </dgm:pt>
    <dgm:pt modelId="{9DA9EF88-6B55-4149-BC3A-8990AAC22BD1}" type="parTrans" cxnId="{B4A88E2B-1676-4641-8819-72A37899A589}">
      <dgm:prSet/>
      <dgm:spPr/>
      <dgm:t>
        <a:bodyPr/>
        <a:lstStyle/>
        <a:p>
          <a:endParaRPr lang="pt-BR">
            <a:latin typeface="+mn-lt"/>
          </a:endParaRPr>
        </a:p>
      </dgm:t>
    </dgm:pt>
    <dgm:pt modelId="{5BB04292-14C7-4B2A-AA20-387EE0B930F3}" type="sibTrans" cxnId="{B4A88E2B-1676-4641-8819-72A37899A589}">
      <dgm:prSet/>
      <dgm:spPr/>
      <dgm:t>
        <a:bodyPr/>
        <a:lstStyle/>
        <a:p>
          <a:endParaRPr lang="pt-BR">
            <a:latin typeface="+mn-lt"/>
          </a:endParaRPr>
        </a:p>
      </dgm:t>
    </dgm:pt>
    <dgm:pt modelId="{E31F637F-36D3-4D5E-8252-366BFCC23962}" type="pres">
      <dgm:prSet presAssocID="{1F1C46D6-51CD-4C56-B33F-E78C1BA9DEE9}" presName="outerComposite" presStyleCnt="0">
        <dgm:presLayoutVars>
          <dgm:chMax val="5"/>
          <dgm:dir/>
          <dgm:resizeHandles val="exact"/>
        </dgm:presLayoutVars>
      </dgm:prSet>
      <dgm:spPr/>
    </dgm:pt>
    <dgm:pt modelId="{DB9C23F9-3507-4DC8-9959-4BB0BA4BC916}" type="pres">
      <dgm:prSet presAssocID="{1F1C46D6-51CD-4C56-B33F-E78C1BA9DEE9}" presName="dummyMaxCanvas" presStyleCnt="0">
        <dgm:presLayoutVars/>
      </dgm:prSet>
      <dgm:spPr/>
    </dgm:pt>
    <dgm:pt modelId="{FEFB4153-56EE-434B-A006-8F747D601F67}" type="pres">
      <dgm:prSet presAssocID="{1F1C46D6-51CD-4C56-B33F-E78C1BA9DEE9}" presName="FiveNodes_1" presStyleLbl="node1" presStyleIdx="0" presStyleCnt="5">
        <dgm:presLayoutVars>
          <dgm:bulletEnabled val="1"/>
        </dgm:presLayoutVars>
      </dgm:prSet>
      <dgm:spPr/>
    </dgm:pt>
    <dgm:pt modelId="{D1E02390-857E-4143-9C7E-AFB36D0FC3F8}" type="pres">
      <dgm:prSet presAssocID="{1F1C46D6-51CD-4C56-B33F-E78C1BA9DEE9}" presName="FiveNodes_2" presStyleLbl="node1" presStyleIdx="1" presStyleCnt="5">
        <dgm:presLayoutVars>
          <dgm:bulletEnabled val="1"/>
        </dgm:presLayoutVars>
      </dgm:prSet>
      <dgm:spPr/>
    </dgm:pt>
    <dgm:pt modelId="{AD2EAF57-8904-41F7-A274-9A1BA59EDD8B}" type="pres">
      <dgm:prSet presAssocID="{1F1C46D6-51CD-4C56-B33F-E78C1BA9DEE9}" presName="FiveNodes_3" presStyleLbl="node1" presStyleIdx="2" presStyleCnt="5">
        <dgm:presLayoutVars>
          <dgm:bulletEnabled val="1"/>
        </dgm:presLayoutVars>
      </dgm:prSet>
      <dgm:spPr/>
    </dgm:pt>
    <dgm:pt modelId="{FA564D90-1B0E-4407-93A6-4E05CADEC64C}" type="pres">
      <dgm:prSet presAssocID="{1F1C46D6-51CD-4C56-B33F-E78C1BA9DEE9}" presName="FiveNodes_4" presStyleLbl="node1" presStyleIdx="3" presStyleCnt="5">
        <dgm:presLayoutVars>
          <dgm:bulletEnabled val="1"/>
        </dgm:presLayoutVars>
      </dgm:prSet>
      <dgm:spPr/>
    </dgm:pt>
    <dgm:pt modelId="{3AE4C3F6-E7AC-4023-B57C-D0018ADC06DA}" type="pres">
      <dgm:prSet presAssocID="{1F1C46D6-51CD-4C56-B33F-E78C1BA9DEE9}" presName="FiveNodes_5" presStyleLbl="node1" presStyleIdx="4" presStyleCnt="5" custLinFactY="5845" custLinFactNeighborX="-2259" custLinFactNeighborY="100000">
        <dgm:presLayoutVars>
          <dgm:bulletEnabled val="1"/>
        </dgm:presLayoutVars>
      </dgm:prSet>
      <dgm:spPr/>
    </dgm:pt>
    <dgm:pt modelId="{A4D93D10-736F-48D5-95BC-6B323849DDB4}" type="pres">
      <dgm:prSet presAssocID="{1F1C46D6-51CD-4C56-B33F-E78C1BA9DEE9}" presName="FiveConn_1-2" presStyleLbl="fgAccFollowNode1" presStyleIdx="0" presStyleCnt="4">
        <dgm:presLayoutVars>
          <dgm:bulletEnabled val="1"/>
        </dgm:presLayoutVars>
      </dgm:prSet>
      <dgm:spPr/>
    </dgm:pt>
    <dgm:pt modelId="{86E137F5-3A4D-4D9A-97E3-D7F43E4E9F54}" type="pres">
      <dgm:prSet presAssocID="{1F1C46D6-51CD-4C56-B33F-E78C1BA9DEE9}" presName="FiveConn_2-3" presStyleLbl="fgAccFollowNode1" presStyleIdx="1" presStyleCnt="4">
        <dgm:presLayoutVars>
          <dgm:bulletEnabled val="1"/>
        </dgm:presLayoutVars>
      </dgm:prSet>
      <dgm:spPr/>
    </dgm:pt>
    <dgm:pt modelId="{3F29B80A-2D4E-40E8-95DA-F624A3E0BD42}" type="pres">
      <dgm:prSet presAssocID="{1F1C46D6-51CD-4C56-B33F-E78C1BA9DEE9}" presName="FiveConn_3-4" presStyleLbl="fgAccFollowNode1" presStyleIdx="2" presStyleCnt="4">
        <dgm:presLayoutVars>
          <dgm:bulletEnabled val="1"/>
        </dgm:presLayoutVars>
      </dgm:prSet>
      <dgm:spPr/>
    </dgm:pt>
    <dgm:pt modelId="{EF93FC1F-98C0-4A15-8C8A-1F81045C4838}" type="pres">
      <dgm:prSet presAssocID="{1F1C46D6-51CD-4C56-B33F-E78C1BA9DEE9}" presName="FiveConn_4-5" presStyleLbl="fgAccFollowNode1" presStyleIdx="3" presStyleCnt="4">
        <dgm:presLayoutVars>
          <dgm:bulletEnabled val="1"/>
        </dgm:presLayoutVars>
      </dgm:prSet>
      <dgm:spPr/>
    </dgm:pt>
    <dgm:pt modelId="{92340863-9A5F-4434-A899-1D41C95F2A5B}" type="pres">
      <dgm:prSet presAssocID="{1F1C46D6-51CD-4C56-B33F-E78C1BA9DEE9}" presName="FiveNodes_1_text" presStyleLbl="node1" presStyleIdx="4" presStyleCnt="5">
        <dgm:presLayoutVars>
          <dgm:bulletEnabled val="1"/>
        </dgm:presLayoutVars>
      </dgm:prSet>
      <dgm:spPr/>
    </dgm:pt>
    <dgm:pt modelId="{2A20A0FB-4FBF-448D-8013-D7CE5C8978D1}" type="pres">
      <dgm:prSet presAssocID="{1F1C46D6-51CD-4C56-B33F-E78C1BA9DEE9}" presName="FiveNodes_2_text" presStyleLbl="node1" presStyleIdx="4" presStyleCnt="5">
        <dgm:presLayoutVars>
          <dgm:bulletEnabled val="1"/>
        </dgm:presLayoutVars>
      </dgm:prSet>
      <dgm:spPr/>
    </dgm:pt>
    <dgm:pt modelId="{EB4851FD-EDBF-4329-8581-EA069EF03CC4}" type="pres">
      <dgm:prSet presAssocID="{1F1C46D6-51CD-4C56-B33F-E78C1BA9DEE9}" presName="FiveNodes_3_text" presStyleLbl="node1" presStyleIdx="4" presStyleCnt="5">
        <dgm:presLayoutVars>
          <dgm:bulletEnabled val="1"/>
        </dgm:presLayoutVars>
      </dgm:prSet>
      <dgm:spPr/>
    </dgm:pt>
    <dgm:pt modelId="{D7C42D80-9CBD-4DCF-9E77-27B73ADABA95}" type="pres">
      <dgm:prSet presAssocID="{1F1C46D6-51CD-4C56-B33F-E78C1BA9DEE9}" presName="FiveNodes_4_text" presStyleLbl="node1" presStyleIdx="4" presStyleCnt="5">
        <dgm:presLayoutVars>
          <dgm:bulletEnabled val="1"/>
        </dgm:presLayoutVars>
      </dgm:prSet>
      <dgm:spPr/>
    </dgm:pt>
    <dgm:pt modelId="{9C3662C3-BC99-4CC4-AA2C-E6278316A551}" type="pres">
      <dgm:prSet presAssocID="{1F1C46D6-51CD-4C56-B33F-E78C1BA9DEE9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6F86C511-34F6-4494-B186-1B49E30EDA6F}" type="presOf" srcId="{7C2F980D-01B9-44B6-915B-87D54817AB36}" destId="{9C3662C3-BC99-4CC4-AA2C-E6278316A551}" srcOrd="1" destOrd="0" presId="urn:microsoft.com/office/officeart/2005/8/layout/vProcess5"/>
    <dgm:cxn modelId="{D7806023-59A4-43A6-8992-1A5842AEE9CA}" type="presOf" srcId="{79104A74-4BB0-497A-9A50-AC42E9101937}" destId="{A4D93D10-736F-48D5-95BC-6B323849DDB4}" srcOrd="0" destOrd="0" presId="urn:microsoft.com/office/officeart/2005/8/layout/vProcess5"/>
    <dgm:cxn modelId="{B4A88E2B-1676-4641-8819-72A37899A589}" srcId="{1F1C46D6-51CD-4C56-B33F-E78C1BA9DEE9}" destId="{95D47660-0A98-4A51-91E6-4DAA32F8DCDF}" srcOrd="3" destOrd="0" parTransId="{9DA9EF88-6B55-4149-BC3A-8990AAC22BD1}" sibTransId="{5BB04292-14C7-4B2A-AA20-387EE0B930F3}"/>
    <dgm:cxn modelId="{25088137-8402-4567-B5FF-2105655729A1}" type="presOf" srcId="{447A4472-7F92-4605-A19C-987B8A23033C}" destId="{EB4851FD-EDBF-4329-8581-EA069EF03CC4}" srcOrd="1" destOrd="0" presId="urn:microsoft.com/office/officeart/2005/8/layout/vProcess5"/>
    <dgm:cxn modelId="{6081F439-6114-4422-918A-FDA890D19902}" type="presOf" srcId="{1F1C46D6-51CD-4C56-B33F-E78C1BA9DEE9}" destId="{E31F637F-36D3-4D5E-8252-366BFCC23962}" srcOrd="0" destOrd="0" presId="urn:microsoft.com/office/officeart/2005/8/layout/vProcess5"/>
    <dgm:cxn modelId="{8BC43D3C-3595-45C4-9F00-FAC0F14E6E38}" srcId="{1F1C46D6-51CD-4C56-B33F-E78C1BA9DEE9}" destId="{447A4472-7F92-4605-A19C-987B8A23033C}" srcOrd="2" destOrd="0" parTransId="{0E18AA84-6FC5-4FDD-9F86-7221091F032A}" sibTransId="{965C34A2-86AC-4EA9-94C6-B3582A897E80}"/>
    <dgm:cxn modelId="{3B2DD65B-7F42-4456-9B8C-90001F478B12}" type="presOf" srcId="{9463E4FA-B9D7-4995-A8D9-2D137375D855}" destId="{92340863-9A5F-4434-A899-1D41C95F2A5B}" srcOrd="1" destOrd="0" presId="urn:microsoft.com/office/officeart/2005/8/layout/vProcess5"/>
    <dgm:cxn modelId="{60F2664C-AA74-4BC9-82E1-715D8649563E}" srcId="{1F1C46D6-51CD-4C56-B33F-E78C1BA9DEE9}" destId="{A46D7245-EF6E-4209-80E2-96CF0683D6F1}" srcOrd="1" destOrd="0" parTransId="{F4A29954-4548-4376-AC31-AEA6A4263595}" sibTransId="{94FE861D-E20C-40F3-A364-2B1212E39D05}"/>
    <dgm:cxn modelId="{A87AFF50-09C7-4AE0-955A-437D08936E10}" type="presOf" srcId="{A46D7245-EF6E-4209-80E2-96CF0683D6F1}" destId="{D1E02390-857E-4143-9C7E-AFB36D0FC3F8}" srcOrd="0" destOrd="0" presId="urn:microsoft.com/office/officeart/2005/8/layout/vProcess5"/>
    <dgm:cxn modelId="{E3DE2C71-0880-4316-87CE-F29CA69E903E}" type="presOf" srcId="{5BB04292-14C7-4B2A-AA20-387EE0B930F3}" destId="{EF93FC1F-98C0-4A15-8C8A-1F81045C4838}" srcOrd="0" destOrd="0" presId="urn:microsoft.com/office/officeart/2005/8/layout/vProcess5"/>
    <dgm:cxn modelId="{1DD33759-875C-4FFD-94A3-3DD5D54AD0FF}" srcId="{1F1C46D6-51CD-4C56-B33F-E78C1BA9DEE9}" destId="{7C2F980D-01B9-44B6-915B-87D54817AB36}" srcOrd="4" destOrd="0" parTransId="{1B741B0D-9AC7-42E4-8F1A-021763FD1764}" sibTransId="{EDB52051-2D3D-40E8-B24F-16A05F8F1295}"/>
    <dgm:cxn modelId="{5276B67C-2C35-497C-97F1-1DEA48150899}" type="presOf" srcId="{7C2F980D-01B9-44B6-915B-87D54817AB36}" destId="{3AE4C3F6-E7AC-4023-B57C-D0018ADC06DA}" srcOrd="0" destOrd="0" presId="urn:microsoft.com/office/officeart/2005/8/layout/vProcess5"/>
    <dgm:cxn modelId="{A7BF1190-BEA0-498F-976D-8675D72C7340}" type="presOf" srcId="{965C34A2-86AC-4EA9-94C6-B3582A897E80}" destId="{3F29B80A-2D4E-40E8-95DA-F624A3E0BD42}" srcOrd="0" destOrd="0" presId="urn:microsoft.com/office/officeart/2005/8/layout/vProcess5"/>
    <dgm:cxn modelId="{1BC30C9A-CC73-47E1-BB95-23CFB8756EF3}" type="presOf" srcId="{95D47660-0A98-4A51-91E6-4DAA32F8DCDF}" destId="{FA564D90-1B0E-4407-93A6-4E05CADEC64C}" srcOrd="0" destOrd="0" presId="urn:microsoft.com/office/officeart/2005/8/layout/vProcess5"/>
    <dgm:cxn modelId="{36D6ABA4-BA6D-4973-B993-E3825A630E0D}" srcId="{1F1C46D6-51CD-4C56-B33F-E78C1BA9DEE9}" destId="{9463E4FA-B9D7-4995-A8D9-2D137375D855}" srcOrd="0" destOrd="0" parTransId="{8D049A0F-31E8-4EBD-BD6C-920F0EBA6C44}" sibTransId="{79104A74-4BB0-497A-9A50-AC42E9101937}"/>
    <dgm:cxn modelId="{A9FE85AA-B3B9-4987-9095-FBEE733ACBDF}" type="presOf" srcId="{95D47660-0A98-4A51-91E6-4DAA32F8DCDF}" destId="{D7C42D80-9CBD-4DCF-9E77-27B73ADABA95}" srcOrd="1" destOrd="0" presId="urn:microsoft.com/office/officeart/2005/8/layout/vProcess5"/>
    <dgm:cxn modelId="{581161CA-12DC-4937-8806-2F8BF19AB7EB}" type="presOf" srcId="{A46D7245-EF6E-4209-80E2-96CF0683D6F1}" destId="{2A20A0FB-4FBF-448D-8013-D7CE5C8978D1}" srcOrd="1" destOrd="0" presId="urn:microsoft.com/office/officeart/2005/8/layout/vProcess5"/>
    <dgm:cxn modelId="{AD283DCF-EA1B-49AE-B521-5EC788F50861}" type="presOf" srcId="{94FE861D-E20C-40F3-A364-2B1212E39D05}" destId="{86E137F5-3A4D-4D9A-97E3-D7F43E4E9F54}" srcOrd="0" destOrd="0" presId="urn:microsoft.com/office/officeart/2005/8/layout/vProcess5"/>
    <dgm:cxn modelId="{FD3502DE-88B6-4164-A84E-12EFFEEC1B34}" type="presOf" srcId="{9463E4FA-B9D7-4995-A8D9-2D137375D855}" destId="{FEFB4153-56EE-434B-A006-8F747D601F67}" srcOrd="0" destOrd="0" presId="urn:microsoft.com/office/officeart/2005/8/layout/vProcess5"/>
    <dgm:cxn modelId="{8F5B64F5-5F74-44DA-B91F-B7E5CCD2E5A0}" type="presOf" srcId="{447A4472-7F92-4605-A19C-987B8A23033C}" destId="{AD2EAF57-8904-41F7-A274-9A1BA59EDD8B}" srcOrd="0" destOrd="0" presId="urn:microsoft.com/office/officeart/2005/8/layout/vProcess5"/>
    <dgm:cxn modelId="{0D52815B-D790-4938-9AB3-4D16EB01A206}" type="presParOf" srcId="{E31F637F-36D3-4D5E-8252-366BFCC23962}" destId="{DB9C23F9-3507-4DC8-9959-4BB0BA4BC916}" srcOrd="0" destOrd="0" presId="urn:microsoft.com/office/officeart/2005/8/layout/vProcess5"/>
    <dgm:cxn modelId="{BF3CDE27-5182-4B35-A118-CADC920F3EF3}" type="presParOf" srcId="{E31F637F-36D3-4D5E-8252-366BFCC23962}" destId="{FEFB4153-56EE-434B-A006-8F747D601F67}" srcOrd="1" destOrd="0" presId="urn:microsoft.com/office/officeart/2005/8/layout/vProcess5"/>
    <dgm:cxn modelId="{D04DEA2E-77A3-4720-A524-161F55F61529}" type="presParOf" srcId="{E31F637F-36D3-4D5E-8252-366BFCC23962}" destId="{D1E02390-857E-4143-9C7E-AFB36D0FC3F8}" srcOrd="2" destOrd="0" presId="urn:microsoft.com/office/officeart/2005/8/layout/vProcess5"/>
    <dgm:cxn modelId="{BDA869F7-C0E2-4F07-A9A3-99156A359927}" type="presParOf" srcId="{E31F637F-36D3-4D5E-8252-366BFCC23962}" destId="{AD2EAF57-8904-41F7-A274-9A1BA59EDD8B}" srcOrd="3" destOrd="0" presId="urn:microsoft.com/office/officeart/2005/8/layout/vProcess5"/>
    <dgm:cxn modelId="{91FF5969-07A3-48D2-A092-D0D59E51A0AC}" type="presParOf" srcId="{E31F637F-36D3-4D5E-8252-366BFCC23962}" destId="{FA564D90-1B0E-4407-93A6-4E05CADEC64C}" srcOrd="4" destOrd="0" presId="urn:microsoft.com/office/officeart/2005/8/layout/vProcess5"/>
    <dgm:cxn modelId="{9FA7491F-7DED-4743-8C1D-3CB1F75804C1}" type="presParOf" srcId="{E31F637F-36D3-4D5E-8252-366BFCC23962}" destId="{3AE4C3F6-E7AC-4023-B57C-D0018ADC06DA}" srcOrd="5" destOrd="0" presId="urn:microsoft.com/office/officeart/2005/8/layout/vProcess5"/>
    <dgm:cxn modelId="{D421150C-A5D0-49D4-B0A5-11322CC8D1A7}" type="presParOf" srcId="{E31F637F-36D3-4D5E-8252-366BFCC23962}" destId="{A4D93D10-736F-48D5-95BC-6B323849DDB4}" srcOrd="6" destOrd="0" presId="urn:microsoft.com/office/officeart/2005/8/layout/vProcess5"/>
    <dgm:cxn modelId="{411B7FBE-ED93-4911-8F0C-691DFF31A67B}" type="presParOf" srcId="{E31F637F-36D3-4D5E-8252-366BFCC23962}" destId="{86E137F5-3A4D-4D9A-97E3-D7F43E4E9F54}" srcOrd="7" destOrd="0" presId="urn:microsoft.com/office/officeart/2005/8/layout/vProcess5"/>
    <dgm:cxn modelId="{8D1CFF3A-3025-4D3A-AABA-AB2E1FACA40C}" type="presParOf" srcId="{E31F637F-36D3-4D5E-8252-366BFCC23962}" destId="{3F29B80A-2D4E-40E8-95DA-F624A3E0BD42}" srcOrd="8" destOrd="0" presId="urn:microsoft.com/office/officeart/2005/8/layout/vProcess5"/>
    <dgm:cxn modelId="{CAA4B7C5-C204-42F4-A3D7-452E44ECE8C0}" type="presParOf" srcId="{E31F637F-36D3-4D5E-8252-366BFCC23962}" destId="{EF93FC1F-98C0-4A15-8C8A-1F81045C4838}" srcOrd="9" destOrd="0" presId="urn:microsoft.com/office/officeart/2005/8/layout/vProcess5"/>
    <dgm:cxn modelId="{D68B59CF-7FEF-4D1C-BACB-00FDD58A11CD}" type="presParOf" srcId="{E31F637F-36D3-4D5E-8252-366BFCC23962}" destId="{92340863-9A5F-4434-A899-1D41C95F2A5B}" srcOrd="10" destOrd="0" presId="urn:microsoft.com/office/officeart/2005/8/layout/vProcess5"/>
    <dgm:cxn modelId="{DABC9147-9148-43CE-9C8E-3616BE29DF2D}" type="presParOf" srcId="{E31F637F-36D3-4D5E-8252-366BFCC23962}" destId="{2A20A0FB-4FBF-448D-8013-D7CE5C8978D1}" srcOrd="11" destOrd="0" presId="urn:microsoft.com/office/officeart/2005/8/layout/vProcess5"/>
    <dgm:cxn modelId="{1ED6DE07-DAA5-46A6-821C-C0BEB96F544F}" type="presParOf" srcId="{E31F637F-36D3-4D5E-8252-366BFCC23962}" destId="{EB4851FD-EDBF-4329-8581-EA069EF03CC4}" srcOrd="12" destOrd="0" presId="urn:microsoft.com/office/officeart/2005/8/layout/vProcess5"/>
    <dgm:cxn modelId="{A13B3CF6-8F27-4465-9C9F-083D96A151D5}" type="presParOf" srcId="{E31F637F-36D3-4D5E-8252-366BFCC23962}" destId="{D7C42D80-9CBD-4DCF-9E77-27B73ADABA95}" srcOrd="13" destOrd="0" presId="urn:microsoft.com/office/officeart/2005/8/layout/vProcess5"/>
    <dgm:cxn modelId="{8EE5BAB0-4AF3-4E39-916C-896D039C5F31}" type="presParOf" srcId="{E31F637F-36D3-4D5E-8252-366BFCC23962}" destId="{9C3662C3-BC99-4CC4-AA2C-E6278316A551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0F74A5-64A4-4F38-B764-677AA4D8A967}">
      <dsp:nvSpPr>
        <dsp:cNvPr id="0" name=""/>
        <dsp:cNvSpPr/>
      </dsp:nvSpPr>
      <dsp:spPr>
        <a:xfrm>
          <a:off x="0" y="19439"/>
          <a:ext cx="9648360" cy="463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/>
            <a:t>Lei Federal nº 11.445/2007 alterado por Lei nº 14.026/2020</a:t>
          </a:r>
        </a:p>
      </dsp:txBody>
      <dsp:txXfrm>
        <a:off x="22617" y="42056"/>
        <a:ext cx="9603126" cy="418086"/>
      </dsp:txXfrm>
    </dsp:sp>
    <dsp:sp modelId="{C17261BB-A5B7-46E4-834A-62613B1F286C}">
      <dsp:nvSpPr>
        <dsp:cNvPr id="0" name=""/>
        <dsp:cNvSpPr/>
      </dsp:nvSpPr>
      <dsp:spPr>
        <a:xfrm>
          <a:off x="0" y="482759"/>
          <a:ext cx="9648360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6335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pt-BR" sz="2000" kern="1200" dirty="0"/>
            <a:t>Diretrizes Nacionais para o Saneamento Básico </a:t>
          </a:r>
        </a:p>
      </dsp:txBody>
      <dsp:txXfrm>
        <a:off x="0" y="482759"/>
        <a:ext cx="9648360" cy="364320"/>
      </dsp:txXfrm>
    </dsp:sp>
    <dsp:sp modelId="{17AA347B-8FF8-486B-9E3E-AB3E62F5A666}">
      <dsp:nvSpPr>
        <dsp:cNvPr id="0" name=""/>
        <dsp:cNvSpPr/>
      </dsp:nvSpPr>
      <dsp:spPr>
        <a:xfrm>
          <a:off x="0" y="847079"/>
          <a:ext cx="9648360" cy="463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/>
            <a:t>Lei nº 5.250/2001</a:t>
          </a:r>
        </a:p>
      </dsp:txBody>
      <dsp:txXfrm>
        <a:off x="22617" y="869696"/>
        <a:ext cx="9603126" cy="418086"/>
      </dsp:txXfrm>
    </dsp:sp>
    <dsp:sp modelId="{C7FC742A-48F0-409D-8016-358545D96260}">
      <dsp:nvSpPr>
        <dsp:cNvPr id="0" name=""/>
        <dsp:cNvSpPr/>
      </dsp:nvSpPr>
      <dsp:spPr>
        <a:xfrm>
          <a:off x="0" y="1310399"/>
          <a:ext cx="9648360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6335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pt-BR" sz="2000" kern="1200" dirty="0"/>
            <a:t>Outorga e concessão à CAERN</a:t>
          </a:r>
        </a:p>
      </dsp:txBody>
      <dsp:txXfrm>
        <a:off x="0" y="1310399"/>
        <a:ext cx="9648360" cy="364320"/>
      </dsp:txXfrm>
    </dsp:sp>
    <dsp:sp modelId="{CF9D74F4-203D-4299-BF2F-0416D5121FBC}">
      <dsp:nvSpPr>
        <dsp:cNvPr id="0" name=""/>
        <dsp:cNvSpPr/>
      </dsp:nvSpPr>
      <dsp:spPr>
        <a:xfrm>
          <a:off x="0" y="1674719"/>
          <a:ext cx="9648360" cy="463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/>
            <a:t>Lei nº 5.346/2001</a:t>
          </a:r>
        </a:p>
      </dsp:txBody>
      <dsp:txXfrm>
        <a:off x="22617" y="1697336"/>
        <a:ext cx="9603126" cy="418086"/>
      </dsp:txXfrm>
    </dsp:sp>
    <dsp:sp modelId="{EBDDC838-066C-40D6-B7C0-1567C8CB0E9D}">
      <dsp:nvSpPr>
        <dsp:cNvPr id="0" name=""/>
        <dsp:cNvSpPr/>
      </dsp:nvSpPr>
      <dsp:spPr>
        <a:xfrm>
          <a:off x="0" y="2138039"/>
          <a:ext cx="9648360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6335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pt-BR" sz="2000" kern="1200" dirty="0"/>
            <a:t>Lei de criação da ARSBAN</a:t>
          </a:r>
        </a:p>
      </dsp:txBody>
      <dsp:txXfrm>
        <a:off x="0" y="2138039"/>
        <a:ext cx="9648360" cy="364320"/>
      </dsp:txXfrm>
    </dsp:sp>
    <dsp:sp modelId="{31DEB431-8FA2-4F3B-B3C7-5BAB9999D1C4}">
      <dsp:nvSpPr>
        <dsp:cNvPr id="0" name=""/>
        <dsp:cNvSpPr/>
      </dsp:nvSpPr>
      <dsp:spPr>
        <a:xfrm>
          <a:off x="0" y="2502359"/>
          <a:ext cx="9648360" cy="463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/>
            <a:t>Lei nº 5.285/2001</a:t>
          </a:r>
        </a:p>
      </dsp:txBody>
      <dsp:txXfrm>
        <a:off x="22617" y="2524976"/>
        <a:ext cx="9603126" cy="418086"/>
      </dsp:txXfrm>
    </dsp:sp>
    <dsp:sp modelId="{CDE8D1BB-A6B2-48D5-8E1C-ADF459C9F992}">
      <dsp:nvSpPr>
        <dsp:cNvPr id="0" name=""/>
        <dsp:cNvSpPr/>
      </dsp:nvSpPr>
      <dsp:spPr>
        <a:xfrm>
          <a:off x="0" y="2965680"/>
          <a:ext cx="9648360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6335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pt-BR" sz="2000" kern="1200" dirty="0"/>
            <a:t>Lei de criação do COMSAB</a:t>
          </a:r>
        </a:p>
      </dsp:txBody>
      <dsp:txXfrm>
        <a:off x="0" y="2965680"/>
        <a:ext cx="9648360" cy="364320"/>
      </dsp:txXfrm>
    </dsp:sp>
    <dsp:sp modelId="{04FA5DF3-8C81-4C69-AB8E-1A12C4B59D39}">
      <dsp:nvSpPr>
        <dsp:cNvPr id="0" name=""/>
        <dsp:cNvSpPr/>
      </dsp:nvSpPr>
      <dsp:spPr>
        <a:xfrm>
          <a:off x="0" y="3330000"/>
          <a:ext cx="9648360" cy="463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/>
            <a:t> Lei nº 6.880/2019</a:t>
          </a:r>
        </a:p>
      </dsp:txBody>
      <dsp:txXfrm>
        <a:off x="22617" y="3352617"/>
        <a:ext cx="9603126" cy="418086"/>
      </dsp:txXfrm>
    </dsp:sp>
    <dsp:sp modelId="{ED006FEE-BB5F-4130-B78F-4820BC4473F8}">
      <dsp:nvSpPr>
        <dsp:cNvPr id="0" name=""/>
        <dsp:cNvSpPr/>
      </dsp:nvSpPr>
      <dsp:spPr>
        <a:xfrm>
          <a:off x="0" y="3793320"/>
          <a:ext cx="9648360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6335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pt-BR" sz="2000" kern="1200" dirty="0"/>
            <a:t>Estabelece a Política Municipal de Saneamento Básico do Município do Natal</a:t>
          </a:r>
        </a:p>
      </dsp:txBody>
      <dsp:txXfrm>
        <a:off x="0" y="3793320"/>
        <a:ext cx="9648360" cy="364320"/>
      </dsp:txXfrm>
    </dsp:sp>
    <dsp:sp modelId="{8232F76E-FC95-47A5-B0BE-67DDC89CFF84}">
      <dsp:nvSpPr>
        <dsp:cNvPr id="0" name=""/>
        <dsp:cNvSpPr/>
      </dsp:nvSpPr>
      <dsp:spPr>
        <a:xfrm>
          <a:off x="0" y="4157640"/>
          <a:ext cx="9648360" cy="463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/>
            <a:t>Decreto nº 11.447/2017</a:t>
          </a:r>
        </a:p>
      </dsp:txBody>
      <dsp:txXfrm>
        <a:off x="22617" y="4180257"/>
        <a:ext cx="9603126" cy="418086"/>
      </dsp:txXfrm>
    </dsp:sp>
    <dsp:sp modelId="{ADC58F16-63C7-4262-A08A-B7F958D6717E}">
      <dsp:nvSpPr>
        <dsp:cNvPr id="0" name=""/>
        <dsp:cNvSpPr/>
      </dsp:nvSpPr>
      <dsp:spPr>
        <a:xfrm>
          <a:off x="0" y="4620960"/>
          <a:ext cx="9648360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6335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pt-BR" sz="2000" kern="1200" dirty="0"/>
            <a:t>Aprova o Plano Municipal de Saneamento Básico do Município do Natal </a:t>
          </a:r>
        </a:p>
      </dsp:txBody>
      <dsp:txXfrm>
        <a:off x="0" y="4620960"/>
        <a:ext cx="9648360" cy="364320"/>
      </dsp:txXfrm>
    </dsp:sp>
    <dsp:sp modelId="{98C70174-BD27-4798-899B-F554DEEE71EA}">
      <dsp:nvSpPr>
        <dsp:cNvPr id="0" name=""/>
        <dsp:cNvSpPr/>
      </dsp:nvSpPr>
      <dsp:spPr>
        <a:xfrm>
          <a:off x="0" y="4985280"/>
          <a:ext cx="9648360" cy="463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/>
            <a:t>Resolução ARSBAN nº 001/2018</a:t>
          </a:r>
        </a:p>
      </dsp:txBody>
      <dsp:txXfrm>
        <a:off x="22617" y="5007897"/>
        <a:ext cx="9603126" cy="418086"/>
      </dsp:txXfrm>
    </dsp:sp>
    <dsp:sp modelId="{8C78D6E7-5D0C-4937-9A57-7EF6042CA222}">
      <dsp:nvSpPr>
        <dsp:cNvPr id="0" name=""/>
        <dsp:cNvSpPr/>
      </dsp:nvSpPr>
      <dsp:spPr>
        <a:xfrm>
          <a:off x="0" y="5448600"/>
          <a:ext cx="9648360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6335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pt-BR" sz="2000" kern="1200" dirty="0"/>
            <a:t>Diretrizes e Metodologias da Revisão Tarifária </a:t>
          </a:r>
        </a:p>
      </dsp:txBody>
      <dsp:txXfrm>
        <a:off x="0" y="5448600"/>
        <a:ext cx="9648360" cy="3643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FB4153-56EE-434B-A006-8F747D601F67}">
      <dsp:nvSpPr>
        <dsp:cNvPr id="0" name=""/>
        <dsp:cNvSpPr/>
      </dsp:nvSpPr>
      <dsp:spPr>
        <a:xfrm>
          <a:off x="0" y="0"/>
          <a:ext cx="6903666" cy="95463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600" b="0" strike="noStrike" kern="1200" spc="-1" dirty="0">
              <a:uFill>
                <a:solidFill>
                  <a:srgbClr val="FFFFFF"/>
                </a:solidFill>
              </a:uFill>
              <a:latin typeface="+mn-lt"/>
              <a:ea typeface="DejaVu Sans"/>
            </a:rPr>
            <a:t>Definição da Metodologia da Revisão Tarifária – ARSBAN e UFRN (2018);</a:t>
          </a:r>
          <a:endParaRPr lang="pt-BR" sz="2600" kern="1200" dirty="0">
            <a:latin typeface="+mn-lt"/>
          </a:endParaRPr>
        </a:p>
      </dsp:txBody>
      <dsp:txXfrm>
        <a:off x="27960" y="27960"/>
        <a:ext cx="5761850" cy="898713"/>
      </dsp:txXfrm>
    </dsp:sp>
    <dsp:sp modelId="{D1E02390-857E-4143-9C7E-AFB36D0FC3F8}">
      <dsp:nvSpPr>
        <dsp:cNvPr id="0" name=""/>
        <dsp:cNvSpPr/>
      </dsp:nvSpPr>
      <dsp:spPr>
        <a:xfrm>
          <a:off x="515533" y="1087221"/>
          <a:ext cx="6903666" cy="95463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600" b="0" strike="noStrike" kern="1200" spc="-1" dirty="0">
              <a:uFill>
                <a:solidFill>
                  <a:srgbClr val="FFFFFF"/>
                </a:solidFill>
              </a:uFill>
              <a:latin typeface="+mn-lt"/>
              <a:ea typeface="DejaVu Sans"/>
            </a:rPr>
            <a:t>Entrega do Pleito de Revisão Tarifária – CAERN (2019);</a:t>
          </a:r>
          <a:endParaRPr lang="pt-BR" sz="2600" kern="1200" dirty="0">
            <a:latin typeface="+mn-lt"/>
          </a:endParaRPr>
        </a:p>
      </dsp:txBody>
      <dsp:txXfrm>
        <a:off x="543493" y="1115181"/>
        <a:ext cx="5711700" cy="898713"/>
      </dsp:txXfrm>
    </dsp:sp>
    <dsp:sp modelId="{AD2EAF57-8904-41F7-A274-9A1BA59EDD8B}">
      <dsp:nvSpPr>
        <dsp:cNvPr id="0" name=""/>
        <dsp:cNvSpPr/>
      </dsp:nvSpPr>
      <dsp:spPr>
        <a:xfrm>
          <a:off x="1031066" y="2174443"/>
          <a:ext cx="6903666" cy="95463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600" b="0" strike="noStrike" kern="1200" spc="-1" dirty="0">
              <a:uFill>
                <a:solidFill>
                  <a:srgbClr val="FFFFFF"/>
                </a:solidFill>
              </a:uFill>
              <a:latin typeface="+mn-lt"/>
              <a:ea typeface="DejaVu Sans"/>
            </a:rPr>
            <a:t>Análise – ARSBAN e UFRN (2020)</a:t>
          </a:r>
          <a:endParaRPr lang="pt-BR" sz="2600" kern="1200" dirty="0">
            <a:latin typeface="+mn-lt"/>
          </a:endParaRPr>
        </a:p>
      </dsp:txBody>
      <dsp:txXfrm>
        <a:off x="1059026" y="2202403"/>
        <a:ext cx="5711700" cy="898713"/>
      </dsp:txXfrm>
    </dsp:sp>
    <dsp:sp modelId="{FA564D90-1B0E-4407-93A6-4E05CADEC64C}">
      <dsp:nvSpPr>
        <dsp:cNvPr id="0" name=""/>
        <dsp:cNvSpPr/>
      </dsp:nvSpPr>
      <dsp:spPr>
        <a:xfrm>
          <a:off x="1546600" y="3261664"/>
          <a:ext cx="6903666" cy="95463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600" b="0" strike="noStrike" kern="1200" spc="-1" dirty="0">
              <a:uFill>
                <a:solidFill>
                  <a:srgbClr val="FFFFFF"/>
                </a:solidFill>
              </a:uFill>
              <a:latin typeface="+mn-lt"/>
              <a:ea typeface="DejaVu Sans"/>
            </a:rPr>
            <a:t>Consulta e Audiência Pública (2021)</a:t>
          </a:r>
          <a:endParaRPr lang="pt-BR" sz="2600" b="0" strike="noStrike" kern="1200" spc="-1" dirty="0">
            <a:uFill>
              <a:solidFill>
                <a:srgbClr val="FFFFFF"/>
              </a:solidFill>
            </a:uFill>
            <a:latin typeface="+mn-lt"/>
          </a:endParaRPr>
        </a:p>
      </dsp:txBody>
      <dsp:txXfrm>
        <a:off x="1574560" y="3289624"/>
        <a:ext cx="5711700" cy="898713"/>
      </dsp:txXfrm>
    </dsp:sp>
    <dsp:sp modelId="{3AE4C3F6-E7AC-4023-B57C-D0018ADC06DA}">
      <dsp:nvSpPr>
        <dsp:cNvPr id="0" name=""/>
        <dsp:cNvSpPr/>
      </dsp:nvSpPr>
      <dsp:spPr>
        <a:xfrm>
          <a:off x="1906180" y="4348886"/>
          <a:ext cx="6903666" cy="95463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600" b="0" strike="noStrike" kern="1200" spc="-1" dirty="0">
              <a:uFill>
                <a:solidFill>
                  <a:srgbClr val="FFFFFF"/>
                </a:solidFill>
              </a:uFill>
              <a:latin typeface="+mn-lt"/>
              <a:ea typeface="DejaVu Sans"/>
            </a:rPr>
            <a:t>Homologação COMSAB (2021)</a:t>
          </a:r>
          <a:endParaRPr lang="pt-BR" sz="2600" kern="1200" dirty="0">
            <a:latin typeface="+mn-lt"/>
          </a:endParaRPr>
        </a:p>
      </dsp:txBody>
      <dsp:txXfrm>
        <a:off x="1934140" y="4376846"/>
        <a:ext cx="5711700" cy="898713"/>
      </dsp:txXfrm>
    </dsp:sp>
    <dsp:sp modelId="{A4D93D10-736F-48D5-95BC-6B323849DDB4}">
      <dsp:nvSpPr>
        <dsp:cNvPr id="0" name=""/>
        <dsp:cNvSpPr/>
      </dsp:nvSpPr>
      <dsp:spPr>
        <a:xfrm>
          <a:off x="6283154" y="697412"/>
          <a:ext cx="620511" cy="620511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900" kern="1200">
            <a:latin typeface="+mn-lt"/>
          </a:endParaRPr>
        </a:p>
      </dsp:txBody>
      <dsp:txXfrm>
        <a:off x="6422769" y="697412"/>
        <a:ext cx="341281" cy="466935"/>
      </dsp:txXfrm>
    </dsp:sp>
    <dsp:sp modelId="{86E137F5-3A4D-4D9A-97E3-D7F43E4E9F54}">
      <dsp:nvSpPr>
        <dsp:cNvPr id="0" name=""/>
        <dsp:cNvSpPr/>
      </dsp:nvSpPr>
      <dsp:spPr>
        <a:xfrm>
          <a:off x="6798687" y="1784634"/>
          <a:ext cx="620511" cy="620511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900" kern="1200">
            <a:latin typeface="+mn-lt"/>
          </a:endParaRPr>
        </a:p>
      </dsp:txBody>
      <dsp:txXfrm>
        <a:off x="6938302" y="1784634"/>
        <a:ext cx="341281" cy="466935"/>
      </dsp:txXfrm>
    </dsp:sp>
    <dsp:sp modelId="{3F29B80A-2D4E-40E8-95DA-F624A3E0BD42}">
      <dsp:nvSpPr>
        <dsp:cNvPr id="0" name=""/>
        <dsp:cNvSpPr/>
      </dsp:nvSpPr>
      <dsp:spPr>
        <a:xfrm>
          <a:off x="7314221" y="2855945"/>
          <a:ext cx="620511" cy="620511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900" kern="1200">
            <a:latin typeface="+mn-lt"/>
          </a:endParaRPr>
        </a:p>
      </dsp:txBody>
      <dsp:txXfrm>
        <a:off x="7453836" y="2855945"/>
        <a:ext cx="341281" cy="466935"/>
      </dsp:txXfrm>
    </dsp:sp>
    <dsp:sp modelId="{EF93FC1F-98C0-4A15-8C8A-1F81045C4838}">
      <dsp:nvSpPr>
        <dsp:cNvPr id="0" name=""/>
        <dsp:cNvSpPr/>
      </dsp:nvSpPr>
      <dsp:spPr>
        <a:xfrm>
          <a:off x="7829754" y="3953774"/>
          <a:ext cx="620511" cy="620511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900" kern="1200">
            <a:latin typeface="+mn-lt"/>
          </a:endParaRPr>
        </a:p>
      </dsp:txBody>
      <dsp:txXfrm>
        <a:off x="7969369" y="3953774"/>
        <a:ext cx="341281" cy="4669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19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5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Clique para mover o slide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6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pt-BR" sz="2000" spc="-1" strike="noStrike">
                <a:latin typeface="Arial"/>
              </a:rPr>
              <a:t>Clique para editar o formato de notas</a:t>
            </a:r>
            <a:endParaRPr b="0" lang="pt-BR" sz="2000" spc="-1" strike="noStrike">
              <a:latin typeface="Arial"/>
            </a:endParaRPr>
          </a:p>
        </p:txBody>
      </p:sp>
      <p:sp>
        <p:nvSpPr>
          <p:cNvPr id="907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pt-BR" sz="1400" spc="-1" strike="noStrike">
                <a:latin typeface="Times New Roman"/>
              </a:rPr>
              <a:t>&lt;cabeçalho&gt;</a:t>
            </a:r>
            <a:endParaRPr b="0" lang="pt-BR" sz="1400" spc="-1" strike="noStrike">
              <a:latin typeface="Times New Roman"/>
            </a:endParaRPr>
          </a:p>
        </p:txBody>
      </p:sp>
      <p:sp>
        <p:nvSpPr>
          <p:cNvPr id="908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r>
              <a:rPr b="0" lang="pt-BR" sz="1400" spc="-1" strike="noStrike">
                <a:latin typeface="Times New Roman"/>
              </a:rPr>
              <a:t>&lt;data/hora&gt;</a:t>
            </a:r>
            <a:endParaRPr b="0" lang="pt-BR" sz="1400" spc="-1" strike="noStrike">
              <a:latin typeface="Times New Roman"/>
            </a:endParaRPr>
          </a:p>
        </p:txBody>
      </p:sp>
      <p:sp>
        <p:nvSpPr>
          <p:cNvPr id="909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r>
              <a:rPr b="0" lang="pt-BR" sz="1400" spc="-1" strike="noStrike">
                <a:latin typeface="Times New Roman"/>
              </a:rPr>
              <a:t>&lt;rodapé&gt;</a:t>
            </a:r>
            <a:endParaRPr b="0" lang="pt-BR" sz="1400" spc="-1" strike="noStrike">
              <a:latin typeface="Times New Roman"/>
            </a:endParaRPr>
          </a:p>
        </p:txBody>
      </p:sp>
      <p:sp>
        <p:nvSpPr>
          <p:cNvPr id="910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r"/>
            <a:fld id="{A2FB84B5-62C9-4427-B298-69054437FB26}" type="slidenum">
              <a:rPr b="0" lang="pt-BR" sz="1400" spc="-1" strike="noStrike">
                <a:latin typeface="Times New Roman"/>
              </a:rPr>
              <a:t>&lt;número&gt;</a:t>
            </a:fld>
            <a:endParaRPr b="0" lang="pt-BR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2.xml.rels><?xml version="1.0" encoding="UTF-8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
</Relationships>
</file>

<file path=ppt/notesSlides/_rels/notesSlide26.xml.rels><?xml version="1.0" encoding="UTF-8"?>
<Relationships xmlns="http://schemas.openxmlformats.org/package/2006/relationships"><Relationship Id="rId1" Type="http://schemas.openxmlformats.org/officeDocument/2006/relationships/slide" Target="../slides/slide26.xml"/><Relationship Id="rId2" Type="http://schemas.openxmlformats.org/officeDocument/2006/relationships/notesMaster" Target="../notesMasters/notesMaster1.xml"/>
</Relationships>
</file>

<file path=ppt/notesSlides/_rels/notesSlide27.xml.rels><?xml version="1.0" encoding="UTF-8"?>
<Relationships xmlns="http://schemas.openxmlformats.org/package/2006/relationships"><Relationship Id="rId1" Type="http://schemas.openxmlformats.org/officeDocument/2006/relationships/slide" Target="../slides/slide27.xml"/><Relationship Id="rId2" Type="http://schemas.openxmlformats.org/officeDocument/2006/relationships/notesMaster" Target="../notesMasters/notesMaster1.xml"/>
</Relationships>
</file>

<file path=ppt/notesSlides/_rels/notesSlide28.xml.rels><?xml version="1.0" encoding="UTF-8"?>
<Relationships xmlns="http://schemas.openxmlformats.org/package/2006/relationships"><Relationship Id="rId1" Type="http://schemas.openxmlformats.org/officeDocument/2006/relationships/slide" Target="../slides/slide28.xml"/><Relationship Id="rId2" Type="http://schemas.openxmlformats.org/officeDocument/2006/relationships/notesMaster" Target="../notesMasters/notesMaster1.xml"/>
</Relationships>
</file>

<file path=ppt/notesSlides/_rels/notesSlide29.xml.rels><?xml version="1.0" encoding="UTF-8"?>
<Relationships xmlns="http://schemas.openxmlformats.org/package/2006/relationships"><Relationship Id="rId1" Type="http://schemas.openxmlformats.org/officeDocument/2006/relationships/slide" Target="../slides/slide29.xml"/><Relationship Id="rId2" Type="http://schemas.openxmlformats.org/officeDocument/2006/relationships/notesMaster" Target="../notesMasters/notesMaster1.xml"/>
</Relationships>
</file>

<file path=ppt/notesSlides/_rels/notesSlide30.xml.rels><?xml version="1.0" encoding="UTF-8"?>
<Relationships xmlns="http://schemas.openxmlformats.org/package/2006/relationships"><Relationship Id="rId1" Type="http://schemas.openxmlformats.org/officeDocument/2006/relationships/slide" Target="../slides/slide30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CustomShape 1"/>
          <p:cNvSpPr/>
          <p:nvPr/>
        </p:nvSpPr>
        <p:spPr>
          <a:xfrm>
            <a:off x="4278240" y="10156680"/>
            <a:ext cx="3265200" cy="518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b">
            <a:noAutofit/>
          </a:bodyPr>
          <a:p>
            <a:pPr algn="r">
              <a:lnSpc>
                <a:spcPct val="95000"/>
              </a:lnSpc>
            </a:pPr>
            <a:fld id="{C851C34B-927C-4EF8-9D39-5B238C2E028A}" type="slidenum">
              <a:rPr b="0" lang="pt-BR" sz="1400" spc="-1" strike="noStrike">
                <a:solidFill>
                  <a:srgbClr val="000000"/>
                </a:solidFill>
                <a:latin typeface="Times New Roman"/>
                <a:ea typeface="Microsoft YaHei"/>
              </a:rPr>
              <a:t>&lt;número&gt;</a:t>
            </a:fld>
            <a:endParaRPr b="0" lang="pt-BR" sz="1400" spc="-1" strike="noStrike">
              <a:latin typeface="Arial"/>
            </a:endParaRPr>
          </a:p>
        </p:txBody>
      </p:sp>
      <p:sp>
        <p:nvSpPr>
          <p:cNvPr id="1026" name="CustomShape 2"/>
          <p:cNvSpPr/>
          <p:nvPr/>
        </p:nvSpPr>
        <p:spPr>
          <a:xfrm>
            <a:off x="4278240" y="10156680"/>
            <a:ext cx="3266640" cy="520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b">
            <a:noAutofit/>
          </a:bodyPr>
          <a:p>
            <a:pPr algn="r">
              <a:lnSpc>
                <a:spcPct val="95000"/>
              </a:lnSpc>
            </a:pPr>
            <a:fld id="{9DEFAF59-DC20-43B0-AEB1-3E172765C841}" type="slidenum">
              <a:rPr b="0" lang="pt-BR" sz="1400" spc="-1" strike="noStrike">
                <a:solidFill>
                  <a:srgbClr val="000000"/>
                </a:solidFill>
                <a:latin typeface="Times New Roman"/>
                <a:ea typeface="Microsoft YaHei"/>
              </a:rPr>
              <a:t>&lt;número&gt;</a:t>
            </a:fld>
            <a:endParaRPr b="0" lang="pt-BR" sz="1400" spc="-1" strike="noStrike">
              <a:latin typeface="Arial"/>
            </a:endParaRPr>
          </a:p>
        </p:txBody>
      </p:sp>
      <p:sp>
        <p:nvSpPr>
          <p:cNvPr id="1027" name="CustomShape 3"/>
          <p:cNvSpPr/>
          <p:nvPr/>
        </p:nvSpPr>
        <p:spPr>
          <a:xfrm>
            <a:off x="755640" y="5078520"/>
            <a:ext cx="6041880" cy="48049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28" name="CustomShape 4"/>
          <p:cNvSpPr/>
          <p:nvPr/>
        </p:nvSpPr>
        <p:spPr>
          <a:xfrm>
            <a:off x="4278240" y="10156680"/>
            <a:ext cx="3263760" cy="5173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</p:spTree>
  </p:cSld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CustomShape 1"/>
          <p:cNvSpPr/>
          <p:nvPr/>
        </p:nvSpPr>
        <p:spPr>
          <a:xfrm>
            <a:off x="4278240" y="10156680"/>
            <a:ext cx="3265200" cy="518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b">
            <a:noAutofit/>
          </a:bodyPr>
          <a:p>
            <a:pPr algn="r">
              <a:lnSpc>
                <a:spcPct val="95000"/>
              </a:lnSpc>
            </a:pPr>
            <a:fld id="{F855E997-F1F3-4BEF-9FC2-12A1A44759D9}" type="slidenum">
              <a:rPr b="0" lang="pt-BR" sz="1400" spc="-1" strike="noStrike">
                <a:solidFill>
                  <a:srgbClr val="000000"/>
                </a:solidFill>
                <a:latin typeface="Times New Roman"/>
                <a:ea typeface="Microsoft YaHei"/>
              </a:rPr>
              <a:t>&lt;número&gt;</a:t>
            </a:fld>
            <a:endParaRPr b="0" lang="pt-BR" sz="1400" spc="-1" strike="noStrike">
              <a:latin typeface="Arial"/>
            </a:endParaRPr>
          </a:p>
        </p:txBody>
      </p:sp>
      <p:sp>
        <p:nvSpPr>
          <p:cNvPr id="1030" name="CustomShape 2"/>
          <p:cNvSpPr/>
          <p:nvPr/>
        </p:nvSpPr>
        <p:spPr>
          <a:xfrm>
            <a:off x="4278240" y="10156680"/>
            <a:ext cx="3266640" cy="520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b">
            <a:noAutofit/>
          </a:bodyPr>
          <a:p>
            <a:pPr algn="r">
              <a:lnSpc>
                <a:spcPct val="95000"/>
              </a:lnSpc>
            </a:pPr>
            <a:fld id="{0841A85F-419F-4C16-8982-D4A820EF84F4}" type="slidenum">
              <a:rPr b="0" lang="pt-BR" sz="1400" spc="-1" strike="noStrike">
                <a:solidFill>
                  <a:srgbClr val="000000"/>
                </a:solidFill>
                <a:latin typeface="Times New Roman"/>
                <a:ea typeface="Microsoft YaHei"/>
              </a:rPr>
              <a:t>&lt;número&gt;</a:t>
            </a:fld>
            <a:endParaRPr b="0" lang="pt-BR" sz="1400" spc="-1" strike="noStrike">
              <a:latin typeface="Arial"/>
            </a:endParaRPr>
          </a:p>
        </p:txBody>
      </p:sp>
      <p:sp>
        <p:nvSpPr>
          <p:cNvPr id="1031" name="CustomShape 3"/>
          <p:cNvSpPr/>
          <p:nvPr/>
        </p:nvSpPr>
        <p:spPr>
          <a:xfrm>
            <a:off x="755640" y="5078520"/>
            <a:ext cx="6041880" cy="48049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32" name="CustomShape 4"/>
          <p:cNvSpPr/>
          <p:nvPr/>
        </p:nvSpPr>
        <p:spPr>
          <a:xfrm>
            <a:off x="4278240" y="10156680"/>
            <a:ext cx="3263760" cy="5173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</p:spTree>
  </p:cSld>
</p:notes>
</file>

<file path=ppt/notesSlides/notesSlide26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6920" cy="4008600"/>
          </a:xfrm>
          <a:prstGeom prst="rect">
            <a:avLst/>
          </a:prstGeom>
        </p:spPr>
      </p:sp>
      <p:sp>
        <p:nvSpPr>
          <p:cNvPr id="1034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280" cy="48106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1035" name="TextShape 3"/>
          <p:cNvSpPr txBox="1"/>
          <p:nvPr/>
        </p:nvSpPr>
        <p:spPr>
          <a:xfrm>
            <a:off x="4278960" y="10157400"/>
            <a:ext cx="3280320" cy="53388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fld id="{8B92FB5A-D691-4057-A77D-0FEE40934AA6}" type="slidenum">
              <a:rPr b="0" lang="pt-BR" sz="1400" spc="-1" strike="noStrike">
                <a:latin typeface="Times New Roman"/>
              </a:rPr>
              <a:t>&lt;número&gt;</a:t>
            </a:fld>
            <a:endParaRPr b="0" lang="pt-BR" sz="1400" spc="-1" strike="noStrike">
              <a:latin typeface="Times New Roman"/>
            </a:endParaRPr>
          </a:p>
        </p:txBody>
      </p:sp>
    </p:spTree>
  </p:cSld>
</p:notes>
</file>

<file path=ppt/notesSlides/notesSlide27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6920" cy="4008600"/>
          </a:xfrm>
          <a:prstGeom prst="rect">
            <a:avLst/>
          </a:prstGeom>
        </p:spPr>
      </p:sp>
      <p:sp>
        <p:nvSpPr>
          <p:cNvPr id="1037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280" cy="48106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1038" name="TextShape 3"/>
          <p:cNvSpPr txBox="1"/>
          <p:nvPr/>
        </p:nvSpPr>
        <p:spPr>
          <a:xfrm>
            <a:off x="4278960" y="10157400"/>
            <a:ext cx="3280320" cy="53388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fld id="{283B7689-FA44-4EEA-AFC9-3101F321D531}" type="slidenum">
              <a:rPr b="0" lang="pt-BR" sz="1400" spc="-1" strike="noStrike">
                <a:latin typeface="Times New Roman"/>
              </a:rPr>
              <a:t>&lt;número&gt;</a:t>
            </a:fld>
            <a:endParaRPr b="0" lang="pt-BR" sz="1400" spc="-1" strike="noStrike">
              <a:latin typeface="Times New Roman"/>
            </a:endParaRPr>
          </a:p>
        </p:txBody>
      </p:sp>
    </p:spTree>
  </p:cSld>
</p:notes>
</file>

<file path=ppt/notesSlides/notesSlide28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6920" cy="4008600"/>
          </a:xfrm>
          <a:prstGeom prst="rect">
            <a:avLst/>
          </a:prstGeom>
        </p:spPr>
      </p:sp>
      <p:sp>
        <p:nvSpPr>
          <p:cNvPr id="1040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280" cy="48106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1041" name="TextShape 3"/>
          <p:cNvSpPr txBox="1"/>
          <p:nvPr/>
        </p:nvSpPr>
        <p:spPr>
          <a:xfrm>
            <a:off x="4278960" y="10157400"/>
            <a:ext cx="3280320" cy="53388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fld id="{A180365C-83B3-4E1F-9BA0-3B3CCBB921CD}" type="slidenum">
              <a:rPr b="0" lang="pt-BR" sz="1400" spc="-1" strike="noStrike">
                <a:latin typeface="Times New Roman"/>
              </a:rPr>
              <a:t>&lt;número&gt;</a:t>
            </a:fld>
            <a:endParaRPr b="0" lang="pt-BR" sz="1400" spc="-1" strike="noStrike">
              <a:latin typeface="Times New Roman"/>
            </a:endParaRPr>
          </a:p>
        </p:txBody>
      </p:sp>
    </p:spTree>
  </p:cSld>
</p:notes>
</file>

<file path=ppt/notesSlides/notesSlide2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2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6920" cy="4008600"/>
          </a:xfrm>
          <a:prstGeom prst="rect">
            <a:avLst/>
          </a:prstGeom>
        </p:spPr>
      </p:sp>
      <p:sp>
        <p:nvSpPr>
          <p:cNvPr id="1043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280" cy="48106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1044" name="TextShape 3"/>
          <p:cNvSpPr txBox="1"/>
          <p:nvPr/>
        </p:nvSpPr>
        <p:spPr>
          <a:xfrm>
            <a:off x="4278960" y="10157400"/>
            <a:ext cx="3280320" cy="53388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fld id="{FB0A0FEE-7455-4AE8-BFA7-6210A940C856}" type="slidenum">
              <a:rPr b="0" lang="pt-BR" sz="1400" spc="-1" strike="noStrike">
                <a:latin typeface="Times New Roman"/>
              </a:rPr>
              <a:t>&lt;número&gt;</a:t>
            </a:fld>
            <a:endParaRPr b="0" lang="pt-BR" sz="1400" spc="-1" strike="noStrike">
              <a:latin typeface="Times New Roman"/>
            </a:endParaRPr>
          </a:p>
        </p:txBody>
      </p:sp>
    </p:spTree>
  </p:cSld>
</p:notes>
</file>

<file path=ppt/notesSlides/notesSlide30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5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6920" cy="4008600"/>
          </a:xfrm>
          <a:prstGeom prst="rect">
            <a:avLst/>
          </a:prstGeom>
        </p:spPr>
      </p:sp>
      <p:sp>
        <p:nvSpPr>
          <p:cNvPr id="1046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280" cy="48106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1047" name="TextShape 3"/>
          <p:cNvSpPr txBox="1"/>
          <p:nvPr/>
        </p:nvSpPr>
        <p:spPr>
          <a:xfrm>
            <a:off x="4278960" y="10157400"/>
            <a:ext cx="3280320" cy="53388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fld id="{CD3603E7-C317-4A5E-ABC0-7654987856B5}" type="slidenum">
              <a:rPr b="0" lang="pt-BR" sz="1400" spc="-1" strike="noStrike">
                <a:latin typeface="Times New Roman"/>
              </a:rPr>
              <a:t>&lt;número&gt;</a:t>
            </a:fld>
            <a:endParaRPr b="0" lang="pt-BR" sz="1400" spc="-1" strike="noStrike"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8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8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8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8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9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9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4.xml"/>
</Relationships>
</file>

<file path=ppt/slideLayouts/_rels/slideLayout1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4.xml"/>
</Relationships>
</file>

<file path=ppt/slideLayouts/_rels/slideLayout1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4.xml"/>
</Relationships>
</file>

<file path=ppt/slideLayouts/_rels/slideLayout1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4.xml"/>
</Relationships>
</file>

<file path=ppt/slideLayouts/_rels/slideLayout16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4.xml"/>
</Relationships>
</file>

<file path=ppt/slideLayouts/_rels/slideLayout16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4.xml"/>
</Relationships>
</file>

<file path=ppt/slideLayouts/_rels/slideLayout16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4.xml"/>
</Relationships>
</file>

<file path=ppt/slideLayouts/_rels/slideLayout16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4.xml"/>
</Relationships>
</file>

<file path=ppt/slideLayouts/_rels/slideLayout16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4.xml"/>
</Relationships>
</file>

<file path=ppt/slideLayouts/_rels/slideLayout16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4.xml"/>
</Relationships>
</file>

<file path=ppt/slideLayouts/_rels/slideLayout16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4.xml"/>
</Relationships>
</file>

<file path=ppt/slideLayouts/_rels/slideLayout16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4.xml"/>
</Relationships>
</file>

<file path=ppt/slideLayouts/_rels/slideLayout16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5.xml"/>
</Relationships>
</file>

<file path=ppt/slideLayouts/_rels/slideLayout17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5.xml"/>
</Relationships>
</file>

<file path=ppt/slideLayouts/_rels/slideLayout17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5.xml"/>
</Relationships>
</file>

<file path=ppt/slideLayouts/_rels/slideLayout17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5.xml"/>
</Relationships>
</file>

<file path=ppt/slideLayouts/_rels/slideLayout17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5.xml"/>
</Relationships>
</file>

<file path=ppt/slideLayouts/_rels/slideLayout17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5.xml"/>
</Relationships>
</file>

<file path=ppt/slideLayouts/_rels/slideLayout17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5.xml"/>
</Relationships>
</file>

<file path=ppt/slideLayouts/_rels/slideLayout17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5.xml"/>
</Relationships>
</file>

<file path=ppt/slideLayouts/_rels/slideLayout17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5.xml"/>
</Relationships>
</file>

<file path=ppt/slideLayouts/_rels/slideLayout17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5.xml"/>
</Relationships>
</file>

<file path=ppt/slideLayouts/_rels/slideLayout17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5.xml"/>
</Relationships>
</file>

<file path=ppt/slideLayouts/_rels/slideLayout18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5.xml"/>
</Relationships>
</file>

<file path=ppt/slideLayouts/_rels/slideLayout18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6.xml"/>
</Relationships>
</file>

<file path=ppt/slideLayouts/_rels/slideLayout18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6.xml"/>
</Relationships>
</file>

<file path=ppt/slideLayouts/_rels/slideLayout18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6.xml"/>
</Relationships>
</file>

<file path=ppt/slideLayouts/_rels/slideLayout18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6.xml"/>
</Relationships>
</file>

<file path=ppt/slideLayouts/_rels/slideLayout18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6.xml"/>
</Relationships>
</file>

<file path=ppt/slideLayouts/_rels/slideLayout18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6.xml"/>
</Relationships>
</file>

<file path=ppt/slideLayouts/_rels/slideLayout18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6.xml"/>
</Relationships>
</file>

<file path=ppt/slideLayouts/_rels/slideLayout18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6.xml"/>
</Relationships>
</file>

<file path=ppt/slideLayouts/_rels/slideLayout18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6.xml"/>
</Relationships>
</file>

<file path=ppt/slideLayouts/_rels/slideLayout19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6.xml"/>
</Relationships>
</file>

<file path=ppt/slideLayouts/_rels/slideLayout19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6.xml"/>
</Relationships>
</file>

<file path=ppt/slideLayouts/_rels/slideLayout19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6.xml"/>
</Relationships>
</file>

<file path=ppt/slideLayouts/_rels/slideLayout19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7.xml"/>
</Relationships>
</file>

<file path=ppt/slideLayouts/_rels/slideLayout19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7.xml"/>
</Relationships>
</file>

<file path=ppt/slideLayouts/_rels/slideLayout19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7.xml"/>
</Relationships>
</file>

<file path=ppt/slideLayouts/_rels/slideLayout19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7.xml"/>
</Relationships>
</file>

<file path=ppt/slideLayouts/_rels/slideLayout19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7.xml"/>
</Relationships>
</file>

<file path=ppt/slideLayouts/_rels/slideLayout19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7.xml"/>
</Relationships>
</file>

<file path=ppt/slideLayouts/_rels/slideLayout19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7.xml"/>
</Relationships>
</file>

<file path=ppt/slideLayouts/_rels/slideLayout20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7.xml"/>
</Relationships>
</file>

<file path=ppt/slideLayouts/_rels/slideLayout20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7.xml"/>
</Relationships>
</file>

<file path=ppt/slideLayouts/_rels/slideLayout20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7.xml"/>
</Relationships>
</file>

<file path=ppt/slideLayouts/_rels/slideLayout20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7.xml"/>
</Relationships>
</file>

<file path=ppt/slideLayouts/_rels/slideLayout20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7.xml"/>
</Relationships>
</file>

<file path=ppt/slideLayouts/_rels/slideLayout20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8.xml"/>
</Relationships>
</file>

<file path=ppt/slideLayouts/_rels/slideLayout20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8.xml"/>
</Relationships>
</file>

<file path=ppt/slideLayouts/_rels/slideLayout20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8.xml"/>
</Relationships>
</file>

<file path=ppt/slideLayouts/_rels/slideLayout20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8.xml"/>
</Relationships>
</file>

<file path=ppt/slideLayouts/_rels/slideLayout20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8.xml"/>
</Relationships>
</file>

<file path=ppt/slideLayouts/_rels/slideLayout2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8.xml"/>
</Relationships>
</file>

<file path=ppt/slideLayouts/_rels/slideLayout2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8.xml"/>
</Relationships>
</file>

<file path=ppt/slideLayouts/_rels/slideLayout2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8.xml"/>
</Relationships>
</file>

<file path=ppt/slideLayouts/_rels/slideLayout2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8.xml"/>
</Relationships>
</file>

<file path=ppt/slideLayouts/_rels/slideLayout2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8.xml"/>
</Relationships>
</file>

<file path=ppt/slideLayouts/_rels/slideLayout2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8.xml"/>
</Relationships>
</file>

<file path=ppt/slideLayouts/_rels/slideLayout2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8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subTitle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subTitle"/>
          </p:nvPr>
        </p:nvSpPr>
        <p:spPr>
          <a:xfrm>
            <a:off x="503640" y="300960"/>
            <a:ext cx="907164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PlaceHolder 5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PlaceHolder 3"/>
          <p:cNvSpPr>
            <a:spLocks noGrp="1"/>
          </p:cNvSpPr>
          <p:nvPr>
            <p:ph type="body"/>
          </p:nvPr>
        </p:nvSpPr>
        <p:spPr>
          <a:xfrm>
            <a:off x="200052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" name="PlaceHolder 4"/>
          <p:cNvSpPr>
            <a:spLocks noGrp="1"/>
          </p:cNvSpPr>
          <p:nvPr>
            <p:ph type="body"/>
          </p:nvPr>
        </p:nvSpPr>
        <p:spPr>
          <a:xfrm>
            <a:off x="349740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" name="PlaceHolder 5"/>
          <p:cNvSpPr>
            <a:spLocks noGrp="1"/>
          </p:cNvSpPr>
          <p:nvPr>
            <p:ph type="body"/>
          </p:nvPr>
        </p:nvSpPr>
        <p:spPr>
          <a:xfrm>
            <a:off x="50364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" name="PlaceHolder 6"/>
          <p:cNvSpPr>
            <a:spLocks noGrp="1"/>
          </p:cNvSpPr>
          <p:nvPr>
            <p:ph type="body"/>
          </p:nvPr>
        </p:nvSpPr>
        <p:spPr>
          <a:xfrm>
            <a:off x="200052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" name="PlaceHolder 7"/>
          <p:cNvSpPr>
            <a:spLocks noGrp="1"/>
          </p:cNvSpPr>
          <p:nvPr>
            <p:ph type="body"/>
          </p:nvPr>
        </p:nvSpPr>
        <p:spPr>
          <a:xfrm>
            <a:off x="349740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subTitle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subTitle"/>
          </p:nvPr>
        </p:nvSpPr>
        <p:spPr>
          <a:xfrm>
            <a:off x="503640" y="300960"/>
            <a:ext cx="907164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PlaceHolder 4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7" name="PlaceHolder 3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1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2" name="PlaceHolder 5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5" name="PlaceHolder 3"/>
          <p:cNvSpPr>
            <a:spLocks noGrp="1"/>
          </p:cNvSpPr>
          <p:nvPr>
            <p:ph type="body"/>
          </p:nvPr>
        </p:nvSpPr>
        <p:spPr>
          <a:xfrm>
            <a:off x="200052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6" name="PlaceHolder 4"/>
          <p:cNvSpPr>
            <a:spLocks noGrp="1"/>
          </p:cNvSpPr>
          <p:nvPr>
            <p:ph type="body"/>
          </p:nvPr>
        </p:nvSpPr>
        <p:spPr>
          <a:xfrm>
            <a:off x="349740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7" name="PlaceHolder 5"/>
          <p:cNvSpPr>
            <a:spLocks noGrp="1"/>
          </p:cNvSpPr>
          <p:nvPr>
            <p:ph type="body"/>
          </p:nvPr>
        </p:nvSpPr>
        <p:spPr>
          <a:xfrm>
            <a:off x="50364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8" name="PlaceHolder 6"/>
          <p:cNvSpPr>
            <a:spLocks noGrp="1"/>
          </p:cNvSpPr>
          <p:nvPr>
            <p:ph type="body"/>
          </p:nvPr>
        </p:nvSpPr>
        <p:spPr>
          <a:xfrm>
            <a:off x="200052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" name="PlaceHolder 7"/>
          <p:cNvSpPr>
            <a:spLocks noGrp="1"/>
          </p:cNvSpPr>
          <p:nvPr>
            <p:ph type="body"/>
          </p:nvPr>
        </p:nvSpPr>
        <p:spPr>
          <a:xfrm>
            <a:off x="349740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 type="subTitle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0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subTitle"/>
          </p:nvPr>
        </p:nvSpPr>
        <p:spPr>
          <a:xfrm>
            <a:off x="503640" y="300960"/>
            <a:ext cx="907164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5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6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8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9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0" name="PlaceHolder 4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3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4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7" name="PlaceHolder 3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0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1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2" name="PlaceHolder 5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5" name="PlaceHolder 3"/>
          <p:cNvSpPr>
            <a:spLocks noGrp="1"/>
          </p:cNvSpPr>
          <p:nvPr>
            <p:ph type="body"/>
          </p:nvPr>
        </p:nvSpPr>
        <p:spPr>
          <a:xfrm>
            <a:off x="200052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6" name="PlaceHolder 4"/>
          <p:cNvSpPr>
            <a:spLocks noGrp="1"/>
          </p:cNvSpPr>
          <p:nvPr>
            <p:ph type="body"/>
          </p:nvPr>
        </p:nvSpPr>
        <p:spPr>
          <a:xfrm>
            <a:off x="349740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7" name="PlaceHolder 5"/>
          <p:cNvSpPr>
            <a:spLocks noGrp="1"/>
          </p:cNvSpPr>
          <p:nvPr>
            <p:ph type="body"/>
          </p:nvPr>
        </p:nvSpPr>
        <p:spPr>
          <a:xfrm>
            <a:off x="50364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8" name="PlaceHolder 6"/>
          <p:cNvSpPr>
            <a:spLocks noGrp="1"/>
          </p:cNvSpPr>
          <p:nvPr>
            <p:ph type="body"/>
          </p:nvPr>
        </p:nvSpPr>
        <p:spPr>
          <a:xfrm>
            <a:off x="200052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9" name="PlaceHolder 7"/>
          <p:cNvSpPr>
            <a:spLocks noGrp="1"/>
          </p:cNvSpPr>
          <p:nvPr>
            <p:ph type="body"/>
          </p:nvPr>
        </p:nvSpPr>
        <p:spPr>
          <a:xfrm>
            <a:off x="349740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5" name="PlaceHolder 2"/>
          <p:cNvSpPr>
            <a:spLocks noGrp="1"/>
          </p:cNvSpPr>
          <p:nvPr>
            <p:ph type="subTitle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7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0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PlaceHolder 1"/>
          <p:cNvSpPr>
            <a:spLocks noGrp="1"/>
          </p:cNvSpPr>
          <p:nvPr>
            <p:ph type="subTitle"/>
          </p:nvPr>
        </p:nvSpPr>
        <p:spPr>
          <a:xfrm>
            <a:off x="503640" y="300960"/>
            <a:ext cx="907164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5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6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8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9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0" name="PlaceHolder 4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2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3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4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6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7" name="PlaceHolder 3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0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1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2" name="PlaceHolder 5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5" name="PlaceHolder 3"/>
          <p:cNvSpPr>
            <a:spLocks noGrp="1"/>
          </p:cNvSpPr>
          <p:nvPr>
            <p:ph type="body"/>
          </p:nvPr>
        </p:nvSpPr>
        <p:spPr>
          <a:xfrm>
            <a:off x="200052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6" name="PlaceHolder 4"/>
          <p:cNvSpPr>
            <a:spLocks noGrp="1"/>
          </p:cNvSpPr>
          <p:nvPr>
            <p:ph type="body"/>
          </p:nvPr>
        </p:nvSpPr>
        <p:spPr>
          <a:xfrm>
            <a:off x="349740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7" name="PlaceHolder 5"/>
          <p:cNvSpPr>
            <a:spLocks noGrp="1"/>
          </p:cNvSpPr>
          <p:nvPr>
            <p:ph type="body"/>
          </p:nvPr>
        </p:nvSpPr>
        <p:spPr>
          <a:xfrm>
            <a:off x="50364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8" name="PlaceHolder 6"/>
          <p:cNvSpPr>
            <a:spLocks noGrp="1"/>
          </p:cNvSpPr>
          <p:nvPr>
            <p:ph type="body"/>
          </p:nvPr>
        </p:nvSpPr>
        <p:spPr>
          <a:xfrm>
            <a:off x="200052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9" name="PlaceHolder 7"/>
          <p:cNvSpPr>
            <a:spLocks noGrp="1"/>
          </p:cNvSpPr>
          <p:nvPr>
            <p:ph type="body"/>
          </p:nvPr>
        </p:nvSpPr>
        <p:spPr>
          <a:xfrm>
            <a:off x="349740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5" name="PlaceHolder 2"/>
          <p:cNvSpPr>
            <a:spLocks noGrp="1"/>
          </p:cNvSpPr>
          <p:nvPr>
            <p:ph type="subTitle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7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0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PlaceHolder 1"/>
          <p:cNvSpPr>
            <a:spLocks noGrp="1"/>
          </p:cNvSpPr>
          <p:nvPr>
            <p:ph type="subTitle"/>
          </p:nvPr>
        </p:nvSpPr>
        <p:spPr>
          <a:xfrm>
            <a:off x="503640" y="300960"/>
            <a:ext cx="907164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5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6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8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9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0" name="PlaceHolder 4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2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3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4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6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7" name="PlaceHolder 3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0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1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2" name="PlaceHolder 5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5" name="PlaceHolder 3"/>
          <p:cNvSpPr>
            <a:spLocks noGrp="1"/>
          </p:cNvSpPr>
          <p:nvPr>
            <p:ph type="body"/>
          </p:nvPr>
        </p:nvSpPr>
        <p:spPr>
          <a:xfrm>
            <a:off x="200052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6" name="PlaceHolder 4"/>
          <p:cNvSpPr>
            <a:spLocks noGrp="1"/>
          </p:cNvSpPr>
          <p:nvPr>
            <p:ph type="body"/>
          </p:nvPr>
        </p:nvSpPr>
        <p:spPr>
          <a:xfrm>
            <a:off x="349740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7" name="PlaceHolder 5"/>
          <p:cNvSpPr>
            <a:spLocks noGrp="1"/>
          </p:cNvSpPr>
          <p:nvPr>
            <p:ph type="body"/>
          </p:nvPr>
        </p:nvSpPr>
        <p:spPr>
          <a:xfrm>
            <a:off x="50364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8" name="PlaceHolder 6"/>
          <p:cNvSpPr>
            <a:spLocks noGrp="1"/>
          </p:cNvSpPr>
          <p:nvPr>
            <p:ph type="body"/>
          </p:nvPr>
        </p:nvSpPr>
        <p:spPr>
          <a:xfrm>
            <a:off x="200052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9" name="PlaceHolder 7"/>
          <p:cNvSpPr>
            <a:spLocks noGrp="1"/>
          </p:cNvSpPr>
          <p:nvPr>
            <p:ph type="body"/>
          </p:nvPr>
        </p:nvSpPr>
        <p:spPr>
          <a:xfrm>
            <a:off x="349740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6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6" name="PlaceHolder 2"/>
          <p:cNvSpPr>
            <a:spLocks noGrp="1"/>
          </p:cNvSpPr>
          <p:nvPr>
            <p:ph type="subTitle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6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8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0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1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PlaceHolder 1"/>
          <p:cNvSpPr>
            <a:spLocks noGrp="1"/>
          </p:cNvSpPr>
          <p:nvPr>
            <p:ph type="subTitle"/>
          </p:nvPr>
        </p:nvSpPr>
        <p:spPr>
          <a:xfrm>
            <a:off x="503640" y="300960"/>
            <a:ext cx="907164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6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5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6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7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0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1" name="PlaceHolder 4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3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4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5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7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7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8" name="PlaceHolder 3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7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0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1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2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3" name="PlaceHolder 5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7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5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6" name="PlaceHolder 3"/>
          <p:cNvSpPr>
            <a:spLocks noGrp="1"/>
          </p:cNvSpPr>
          <p:nvPr>
            <p:ph type="body"/>
          </p:nvPr>
        </p:nvSpPr>
        <p:spPr>
          <a:xfrm>
            <a:off x="200052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7" name="PlaceHolder 4"/>
          <p:cNvSpPr>
            <a:spLocks noGrp="1"/>
          </p:cNvSpPr>
          <p:nvPr>
            <p:ph type="body"/>
          </p:nvPr>
        </p:nvSpPr>
        <p:spPr>
          <a:xfrm>
            <a:off x="349740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8" name="PlaceHolder 5"/>
          <p:cNvSpPr>
            <a:spLocks noGrp="1"/>
          </p:cNvSpPr>
          <p:nvPr>
            <p:ph type="body"/>
          </p:nvPr>
        </p:nvSpPr>
        <p:spPr>
          <a:xfrm>
            <a:off x="50364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9" name="PlaceHolder 6"/>
          <p:cNvSpPr>
            <a:spLocks noGrp="1"/>
          </p:cNvSpPr>
          <p:nvPr>
            <p:ph type="body"/>
          </p:nvPr>
        </p:nvSpPr>
        <p:spPr>
          <a:xfrm>
            <a:off x="200052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0" name="PlaceHolder 7"/>
          <p:cNvSpPr>
            <a:spLocks noGrp="1"/>
          </p:cNvSpPr>
          <p:nvPr>
            <p:ph type="body"/>
          </p:nvPr>
        </p:nvSpPr>
        <p:spPr>
          <a:xfrm>
            <a:off x="349740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7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7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7" name="PlaceHolder 2"/>
          <p:cNvSpPr>
            <a:spLocks noGrp="1"/>
          </p:cNvSpPr>
          <p:nvPr>
            <p:ph type="subTitle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7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7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1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2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7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7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PlaceHolder 1"/>
          <p:cNvSpPr>
            <a:spLocks noGrp="1"/>
          </p:cNvSpPr>
          <p:nvPr>
            <p:ph type="subTitle"/>
          </p:nvPr>
        </p:nvSpPr>
        <p:spPr>
          <a:xfrm>
            <a:off x="503640" y="300960"/>
            <a:ext cx="907164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7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6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7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8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0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1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2" name="PlaceHolder 4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5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6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8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9" name="PlaceHolder 3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1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2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3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4" name="PlaceHolder 5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6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7" name="PlaceHolder 3"/>
          <p:cNvSpPr>
            <a:spLocks noGrp="1"/>
          </p:cNvSpPr>
          <p:nvPr>
            <p:ph type="body"/>
          </p:nvPr>
        </p:nvSpPr>
        <p:spPr>
          <a:xfrm>
            <a:off x="200052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8" name="PlaceHolder 4"/>
          <p:cNvSpPr>
            <a:spLocks noGrp="1"/>
          </p:cNvSpPr>
          <p:nvPr>
            <p:ph type="body"/>
          </p:nvPr>
        </p:nvSpPr>
        <p:spPr>
          <a:xfrm>
            <a:off x="349740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9" name="PlaceHolder 5"/>
          <p:cNvSpPr>
            <a:spLocks noGrp="1"/>
          </p:cNvSpPr>
          <p:nvPr>
            <p:ph type="body"/>
          </p:nvPr>
        </p:nvSpPr>
        <p:spPr>
          <a:xfrm>
            <a:off x="50364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0" name="PlaceHolder 6"/>
          <p:cNvSpPr>
            <a:spLocks noGrp="1"/>
          </p:cNvSpPr>
          <p:nvPr>
            <p:ph type="body"/>
          </p:nvPr>
        </p:nvSpPr>
        <p:spPr>
          <a:xfrm>
            <a:off x="200052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1" name="PlaceHolder 7"/>
          <p:cNvSpPr>
            <a:spLocks noGrp="1"/>
          </p:cNvSpPr>
          <p:nvPr>
            <p:ph type="body"/>
          </p:nvPr>
        </p:nvSpPr>
        <p:spPr>
          <a:xfrm>
            <a:off x="349740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8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7" name="PlaceHolder 2"/>
          <p:cNvSpPr>
            <a:spLocks noGrp="1"/>
          </p:cNvSpPr>
          <p:nvPr>
            <p:ph type="subTitle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8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1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2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PlaceHolder 1"/>
          <p:cNvSpPr>
            <a:spLocks noGrp="1"/>
          </p:cNvSpPr>
          <p:nvPr>
            <p:ph type="subTitle"/>
          </p:nvPr>
        </p:nvSpPr>
        <p:spPr>
          <a:xfrm>
            <a:off x="503640" y="300960"/>
            <a:ext cx="907164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9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6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7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8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0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1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2" name="PlaceHolder 4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5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6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8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9" name="PlaceHolder 3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1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2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3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4" name="PlaceHolder 5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6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7" name="PlaceHolder 3"/>
          <p:cNvSpPr>
            <a:spLocks noGrp="1"/>
          </p:cNvSpPr>
          <p:nvPr>
            <p:ph type="body"/>
          </p:nvPr>
        </p:nvSpPr>
        <p:spPr>
          <a:xfrm>
            <a:off x="200052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8" name="PlaceHolder 4"/>
          <p:cNvSpPr>
            <a:spLocks noGrp="1"/>
          </p:cNvSpPr>
          <p:nvPr>
            <p:ph type="body"/>
          </p:nvPr>
        </p:nvSpPr>
        <p:spPr>
          <a:xfrm>
            <a:off x="349740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9" name="PlaceHolder 5"/>
          <p:cNvSpPr>
            <a:spLocks noGrp="1"/>
          </p:cNvSpPr>
          <p:nvPr>
            <p:ph type="body"/>
          </p:nvPr>
        </p:nvSpPr>
        <p:spPr>
          <a:xfrm>
            <a:off x="50364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0" name="PlaceHolder 6"/>
          <p:cNvSpPr>
            <a:spLocks noGrp="1"/>
          </p:cNvSpPr>
          <p:nvPr>
            <p:ph type="body"/>
          </p:nvPr>
        </p:nvSpPr>
        <p:spPr>
          <a:xfrm>
            <a:off x="200052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1" name="PlaceHolder 7"/>
          <p:cNvSpPr>
            <a:spLocks noGrp="1"/>
          </p:cNvSpPr>
          <p:nvPr>
            <p:ph type="body"/>
          </p:nvPr>
        </p:nvSpPr>
        <p:spPr>
          <a:xfrm>
            <a:off x="349740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9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7" name="PlaceHolder 2"/>
          <p:cNvSpPr>
            <a:spLocks noGrp="1"/>
          </p:cNvSpPr>
          <p:nvPr>
            <p:ph type="subTitle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9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1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2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PlaceHolder 1"/>
          <p:cNvSpPr>
            <a:spLocks noGrp="1"/>
          </p:cNvSpPr>
          <p:nvPr>
            <p:ph type="subTitle"/>
          </p:nvPr>
        </p:nvSpPr>
        <p:spPr>
          <a:xfrm>
            <a:off x="503640" y="300960"/>
            <a:ext cx="907164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0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6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7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8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0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1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2" name="PlaceHolder 4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5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6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8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9" name="PlaceHolder 3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1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2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3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4" name="PlaceHolder 5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6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7" name="PlaceHolder 3"/>
          <p:cNvSpPr>
            <a:spLocks noGrp="1"/>
          </p:cNvSpPr>
          <p:nvPr>
            <p:ph type="body"/>
          </p:nvPr>
        </p:nvSpPr>
        <p:spPr>
          <a:xfrm>
            <a:off x="200052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8" name="PlaceHolder 4"/>
          <p:cNvSpPr>
            <a:spLocks noGrp="1"/>
          </p:cNvSpPr>
          <p:nvPr>
            <p:ph type="body"/>
          </p:nvPr>
        </p:nvSpPr>
        <p:spPr>
          <a:xfrm>
            <a:off x="349740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9" name="PlaceHolder 5"/>
          <p:cNvSpPr>
            <a:spLocks noGrp="1"/>
          </p:cNvSpPr>
          <p:nvPr>
            <p:ph type="body"/>
          </p:nvPr>
        </p:nvSpPr>
        <p:spPr>
          <a:xfrm>
            <a:off x="50364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0" name="PlaceHolder 6"/>
          <p:cNvSpPr>
            <a:spLocks noGrp="1"/>
          </p:cNvSpPr>
          <p:nvPr>
            <p:ph type="body"/>
          </p:nvPr>
        </p:nvSpPr>
        <p:spPr>
          <a:xfrm>
            <a:off x="200052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1" name="PlaceHolder 7"/>
          <p:cNvSpPr>
            <a:spLocks noGrp="1"/>
          </p:cNvSpPr>
          <p:nvPr>
            <p:ph type="body"/>
          </p:nvPr>
        </p:nvSpPr>
        <p:spPr>
          <a:xfrm>
            <a:off x="349740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7" name="PlaceHolder 2"/>
          <p:cNvSpPr>
            <a:spLocks noGrp="1"/>
          </p:cNvSpPr>
          <p:nvPr>
            <p:ph type="subTitle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1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2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PlaceHolder 1"/>
          <p:cNvSpPr>
            <a:spLocks noGrp="1"/>
          </p:cNvSpPr>
          <p:nvPr>
            <p:ph type="subTitle"/>
          </p:nvPr>
        </p:nvSpPr>
        <p:spPr>
          <a:xfrm>
            <a:off x="503640" y="300960"/>
            <a:ext cx="907164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6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7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8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0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1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2" name="PlaceHolder 4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5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6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8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9" name="PlaceHolder 3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1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2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3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4" name="PlaceHolder 5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6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7" name="PlaceHolder 3"/>
          <p:cNvSpPr>
            <a:spLocks noGrp="1"/>
          </p:cNvSpPr>
          <p:nvPr>
            <p:ph type="body"/>
          </p:nvPr>
        </p:nvSpPr>
        <p:spPr>
          <a:xfrm>
            <a:off x="200052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8" name="PlaceHolder 4"/>
          <p:cNvSpPr>
            <a:spLocks noGrp="1"/>
          </p:cNvSpPr>
          <p:nvPr>
            <p:ph type="body"/>
          </p:nvPr>
        </p:nvSpPr>
        <p:spPr>
          <a:xfrm>
            <a:off x="349740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9" name="PlaceHolder 5"/>
          <p:cNvSpPr>
            <a:spLocks noGrp="1"/>
          </p:cNvSpPr>
          <p:nvPr>
            <p:ph type="body"/>
          </p:nvPr>
        </p:nvSpPr>
        <p:spPr>
          <a:xfrm>
            <a:off x="50364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00" name="PlaceHolder 6"/>
          <p:cNvSpPr>
            <a:spLocks noGrp="1"/>
          </p:cNvSpPr>
          <p:nvPr>
            <p:ph type="body"/>
          </p:nvPr>
        </p:nvSpPr>
        <p:spPr>
          <a:xfrm>
            <a:off x="200052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01" name="PlaceHolder 7"/>
          <p:cNvSpPr>
            <a:spLocks noGrp="1"/>
          </p:cNvSpPr>
          <p:nvPr>
            <p:ph type="body"/>
          </p:nvPr>
        </p:nvSpPr>
        <p:spPr>
          <a:xfrm>
            <a:off x="349740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7" name="PlaceHolder 2"/>
          <p:cNvSpPr>
            <a:spLocks noGrp="1"/>
          </p:cNvSpPr>
          <p:nvPr>
            <p:ph type="subTitle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1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2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PlaceHolder 1"/>
          <p:cNvSpPr>
            <a:spLocks noGrp="1"/>
          </p:cNvSpPr>
          <p:nvPr>
            <p:ph type="subTitle"/>
          </p:nvPr>
        </p:nvSpPr>
        <p:spPr>
          <a:xfrm>
            <a:off x="503640" y="300960"/>
            <a:ext cx="907164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6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7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8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0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1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2" name="PlaceHolder 4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5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6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8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9" name="PlaceHolder 3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1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2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3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4" name="PlaceHolder 5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6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7" name="PlaceHolder 3"/>
          <p:cNvSpPr>
            <a:spLocks noGrp="1"/>
          </p:cNvSpPr>
          <p:nvPr>
            <p:ph type="body"/>
          </p:nvPr>
        </p:nvSpPr>
        <p:spPr>
          <a:xfrm>
            <a:off x="200052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8" name="PlaceHolder 4"/>
          <p:cNvSpPr>
            <a:spLocks noGrp="1"/>
          </p:cNvSpPr>
          <p:nvPr>
            <p:ph type="body"/>
          </p:nvPr>
        </p:nvSpPr>
        <p:spPr>
          <a:xfrm>
            <a:off x="349740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9" name="PlaceHolder 5"/>
          <p:cNvSpPr>
            <a:spLocks noGrp="1"/>
          </p:cNvSpPr>
          <p:nvPr>
            <p:ph type="body"/>
          </p:nvPr>
        </p:nvSpPr>
        <p:spPr>
          <a:xfrm>
            <a:off x="50364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50" name="PlaceHolder 6"/>
          <p:cNvSpPr>
            <a:spLocks noGrp="1"/>
          </p:cNvSpPr>
          <p:nvPr>
            <p:ph type="body"/>
          </p:nvPr>
        </p:nvSpPr>
        <p:spPr>
          <a:xfrm>
            <a:off x="200052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51" name="PlaceHolder 7"/>
          <p:cNvSpPr>
            <a:spLocks noGrp="1"/>
          </p:cNvSpPr>
          <p:nvPr>
            <p:ph type="body"/>
          </p:nvPr>
        </p:nvSpPr>
        <p:spPr>
          <a:xfrm>
            <a:off x="349740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7" name="PlaceHolder 2"/>
          <p:cNvSpPr>
            <a:spLocks noGrp="1"/>
          </p:cNvSpPr>
          <p:nvPr>
            <p:ph type="subTitle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1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2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PlaceHolder 1"/>
          <p:cNvSpPr>
            <a:spLocks noGrp="1"/>
          </p:cNvSpPr>
          <p:nvPr>
            <p:ph type="subTitle"/>
          </p:nvPr>
        </p:nvSpPr>
        <p:spPr>
          <a:xfrm>
            <a:off x="503640" y="300960"/>
            <a:ext cx="907164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6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7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8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0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1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2" name="PlaceHolder 4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5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6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8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9" name="PlaceHolder 3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1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2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3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4" name="PlaceHolder 5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6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7" name="PlaceHolder 3"/>
          <p:cNvSpPr>
            <a:spLocks noGrp="1"/>
          </p:cNvSpPr>
          <p:nvPr>
            <p:ph type="body"/>
          </p:nvPr>
        </p:nvSpPr>
        <p:spPr>
          <a:xfrm>
            <a:off x="200052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8" name="PlaceHolder 4"/>
          <p:cNvSpPr>
            <a:spLocks noGrp="1"/>
          </p:cNvSpPr>
          <p:nvPr>
            <p:ph type="body"/>
          </p:nvPr>
        </p:nvSpPr>
        <p:spPr>
          <a:xfrm>
            <a:off x="349740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9" name="PlaceHolder 5"/>
          <p:cNvSpPr>
            <a:spLocks noGrp="1"/>
          </p:cNvSpPr>
          <p:nvPr>
            <p:ph type="body"/>
          </p:nvPr>
        </p:nvSpPr>
        <p:spPr>
          <a:xfrm>
            <a:off x="50364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0" name="PlaceHolder 6"/>
          <p:cNvSpPr>
            <a:spLocks noGrp="1"/>
          </p:cNvSpPr>
          <p:nvPr>
            <p:ph type="body"/>
          </p:nvPr>
        </p:nvSpPr>
        <p:spPr>
          <a:xfrm>
            <a:off x="200052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1" name="PlaceHolder 7"/>
          <p:cNvSpPr>
            <a:spLocks noGrp="1"/>
          </p:cNvSpPr>
          <p:nvPr>
            <p:ph type="body"/>
          </p:nvPr>
        </p:nvSpPr>
        <p:spPr>
          <a:xfrm>
            <a:off x="349740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8" name="PlaceHolder 2"/>
          <p:cNvSpPr>
            <a:spLocks noGrp="1"/>
          </p:cNvSpPr>
          <p:nvPr>
            <p:ph type="subTitle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0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2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3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" name="PlaceHolder 1"/>
          <p:cNvSpPr>
            <a:spLocks noGrp="1"/>
          </p:cNvSpPr>
          <p:nvPr>
            <p:ph type="subTitle"/>
          </p:nvPr>
        </p:nvSpPr>
        <p:spPr>
          <a:xfrm>
            <a:off x="503640" y="300960"/>
            <a:ext cx="907164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7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8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9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1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2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3" name="PlaceHolder 4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5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6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7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0" name="PlaceHolder 3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2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3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4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5" name="PlaceHolder 5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7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8" name="PlaceHolder 3"/>
          <p:cNvSpPr>
            <a:spLocks noGrp="1"/>
          </p:cNvSpPr>
          <p:nvPr>
            <p:ph type="body"/>
          </p:nvPr>
        </p:nvSpPr>
        <p:spPr>
          <a:xfrm>
            <a:off x="200052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9" name="PlaceHolder 4"/>
          <p:cNvSpPr>
            <a:spLocks noGrp="1"/>
          </p:cNvSpPr>
          <p:nvPr>
            <p:ph type="body"/>
          </p:nvPr>
        </p:nvSpPr>
        <p:spPr>
          <a:xfrm>
            <a:off x="349740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0" name="PlaceHolder 5"/>
          <p:cNvSpPr>
            <a:spLocks noGrp="1"/>
          </p:cNvSpPr>
          <p:nvPr>
            <p:ph type="body"/>
          </p:nvPr>
        </p:nvSpPr>
        <p:spPr>
          <a:xfrm>
            <a:off x="50364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1" name="PlaceHolder 6"/>
          <p:cNvSpPr>
            <a:spLocks noGrp="1"/>
          </p:cNvSpPr>
          <p:nvPr>
            <p:ph type="body"/>
          </p:nvPr>
        </p:nvSpPr>
        <p:spPr>
          <a:xfrm>
            <a:off x="200052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2" name="PlaceHolder 7"/>
          <p:cNvSpPr>
            <a:spLocks noGrp="1"/>
          </p:cNvSpPr>
          <p:nvPr>
            <p:ph type="body"/>
          </p:nvPr>
        </p:nvSpPr>
        <p:spPr>
          <a:xfrm>
            <a:off x="349740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0" name="PlaceHolder 2"/>
          <p:cNvSpPr>
            <a:spLocks noGrp="1"/>
          </p:cNvSpPr>
          <p:nvPr>
            <p:ph type="subTitle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2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5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6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6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PlaceHolder 1"/>
          <p:cNvSpPr>
            <a:spLocks noGrp="1"/>
          </p:cNvSpPr>
          <p:nvPr>
            <p:ph type="subTitle"/>
          </p:nvPr>
        </p:nvSpPr>
        <p:spPr>
          <a:xfrm>
            <a:off x="503640" y="300960"/>
            <a:ext cx="907164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6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0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1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6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2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3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4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5" name="PlaceHolder 4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6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7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8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9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6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0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1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2" name="PlaceHolder 3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6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5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6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7" name="PlaceHolder 5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6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0" name="PlaceHolder 3"/>
          <p:cNvSpPr>
            <a:spLocks noGrp="1"/>
          </p:cNvSpPr>
          <p:nvPr>
            <p:ph type="body"/>
          </p:nvPr>
        </p:nvSpPr>
        <p:spPr>
          <a:xfrm>
            <a:off x="200052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1" name="PlaceHolder 4"/>
          <p:cNvSpPr>
            <a:spLocks noGrp="1"/>
          </p:cNvSpPr>
          <p:nvPr>
            <p:ph type="body"/>
          </p:nvPr>
        </p:nvSpPr>
        <p:spPr>
          <a:xfrm>
            <a:off x="349740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2" name="PlaceHolder 5"/>
          <p:cNvSpPr>
            <a:spLocks noGrp="1"/>
          </p:cNvSpPr>
          <p:nvPr>
            <p:ph type="body"/>
          </p:nvPr>
        </p:nvSpPr>
        <p:spPr>
          <a:xfrm>
            <a:off x="50364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3" name="PlaceHolder 6"/>
          <p:cNvSpPr>
            <a:spLocks noGrp="1"/>
          </p:cNvSpPr>
          <p:nvPr>
            <p:ph type="body"/>
          </p:nvPr>
        </p:nvSpPr>
        <p:spPr>
          <a:xfrm>
            <a:off x="200052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4" name="PlaceHolder 7"/>
          <p:cNvSpPr>
            <a:spLocks noGrp="1"/>
          </p:cNvSpPr>
          <p:nvPr>
            <p:ph type="body"/>
          </p:nvPr>
        </p:nvSpPr>
        <p:spPr>
          <a:xfrm>
            <a:off x="349740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6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7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0" name="PlaceHolder 2"/>
          <p:cNvSpPr>
            <a:spLocks noGrp="1"/>
          </p:cNvSpPr>
          <p:nvPr>
            <p:ph type="subTitle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7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2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7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5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7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7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" name="PlaceHolder 1"/>
          <p:cNvSpPr>
            <a:spLocks noGrp="1"/>
          </p:cNvSpPr>
          <p:nvPr>
            <p:ph type="subTitle"/>
          </p:nvPr>
        </p:nvSpPr>
        <p:spPr>
          <a:xfrm>
            <a:off x="503640" y="300960"/>
            <a:ext cx="907164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7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0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1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7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3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4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5" name="PlaceHolder 4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7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7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8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9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7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0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1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2" name="PlaceHolder 3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7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5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6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7" name="PlaceHolder 5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50" name="PlaceHolder 3"/>
          <p:cNvSpPr>
            <a:spLocks noGrp="1"/>
          </p:cNvSpPr>
          <p:nvPr>
            <p:ph type="body"/>
          </p:nvPr>
        </p:nvSpPr>
        <p:spPr>
          <a:xfrm>
            <a:off x="200052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51" name="PlaceHolder 4"/>
          <p:cNvSpPr>
            <a:spLocks noGrp="1"/>
          </p:cNvSpPr>
          <p:nvPr>
            <p:ph type="body"/>
          </p:nvPr>
        </p:nvSpPr>
        <p:spPr>
          <a:xfrm>
            <a:off x="349740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52" name="PlaceHolder 5"/>
          <p:cNvSpPr>
            <a:spLocks noGrp="1"/>
          </p:cNvSpPr>
          <p:nvPr>
            <p:ph type="body"/>
          </p:nvPr>
        </p:nvSpPr>
        <p:spPr>
          <a:xfrm>
            <a:off x="50364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53" name="PlaceHolder 6"/>
          <p:cNvSpPr>
            <a:spLocks noGrp="1"/>
          </p:cNvSpPr>
          <p:nvPr>
            <p:ph type="body"/>
          </p:nvPr>
        </p:nvSpPr>
        <p:spPr>
          <a:xfrm>
            <a:off x="200052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54" name="PlaceHolder 7"/>
          <p:cNvSpPr>
            <a:spLocks noGrp="1"/>
          </p:cNvSpPr>
          <p:nvPr>
            <p:ph type="body"/>
          </p:nvPr>
        </p:nvSpPr>
        <p:spPr>
          <a:xfrm>
            <a:off x="349740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8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9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0" name="PlaceHolder 2"/>
          <p:cNvSpPr>
            <a:spLocks noGrp="1"/>
          </p:cNvSpPr>
          <p:nvPr>
            <p:ph type="subTitle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8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2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5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PlaceHolder 1"/>
          <p:cNvSpPr>
            <a:spLocks noGrp="1"/>
          </p:cNvSpPr>
          <p:nvPr>
            <p:ph type="subTitle"/>
          </p:nvPr>
        </p:nvSpPr>
        <p:spPr>
          <a:xfrm>
            <a:off x="503640" y="300960"/>
            <a:ext cx="907164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8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0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1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2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3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4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5" name="PlaceHolder 4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7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8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9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9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1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2" name="PlaceHolder 3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9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5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6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7" name="PlaceHolder 5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9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0" name="PlaceHolder 3"/>
          <p:cNvSpPr>
            <a:spLocks noGrp="1"/>
          </p:cNvSpPr>
          <p:nvPr>
            <p:ph type="body"/>
          </p:nvPr>
        </p:nvSpPr>
        <p:spPr>
          <a:xfrm>
            <a:off x="200052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1" name="PlaceHolder 4"/>
          <p:cNvSpPr>
            <a:spLocks noGrp="1"/>
          </p:cNvSpPr>
          <p:nvPr>
            <p:ph type="body"/>
          </p:nvPr>
        </p:nvSpPr>
        <p:spPr>
          <a:xfrm>
            <a:off x="349740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2" name="PlaceHolder 5"/>
          <p:cNvSpPr>
            <a:spLocks noGrp="1"/>
          </p:cNvSpPr>
          <p:nvPr>
            <p:ph type="body"/>
          </p:nvPr>
        </p:nvSpPr>
        <p:spPr>
          <a:xfrm>
            <a:off x="50364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3" name="PlaceHolder 6"/>
          <p:cNvSpPr>
            <a:spLocks noGrp="1"/>
          </p:cNvSpPr>
          <p:nvPr>
            <p:ph type="body"/>
          </p:nvPr>
        </p:nvSpPr>
        <p:spPr>
          <a:xfrm>
            <a:off x="200052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4" name="PlaceHolder 7"/>
          <p:cNvSpPr>
            <a:spLocks noGrp="1"/>
          </p:cNvSpPr>
          <p:nvPr>
            <p:ph type="body"/>
          </p:nvPr>
        </p:nvSpPr>
        <p:spPr>
          <a:xfrm>
            <a:off x="349740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9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9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0" name="PlaceHolder 2"/>
          <p:cNvSpPr>
            <a:spLocks noGrp="1"/>
          </p:cNvSpPr>
          <p:nvPr>
            <p:ph type="subTitle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9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2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9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5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9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9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" name="PlaceHolder 1"/>
          <p:cNvSpPr>
            <a:spLocks noGrp="1"/>
          </p:cNvSpPr>
          <p:nvPr>
            <p:ph type="subTitle"/>
          </p:nvPr>
        </p:nvSpPr>
        <p:spPr>
          <a:xfrm>
            <a:off x="503640" y="300960"/>
            <a:ext cx="907164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9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0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1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0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2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3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4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5" name="PlaceHolder 4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0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7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8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9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0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1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2" name="PlaceHolder 3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0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5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6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7" name="PlaceHolder 5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0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50" name="PlaceHolder 3"/>
          <p:cNvSpPr>
            <a:spLocks noGrp="1"/>
          </p:cNvSpPr>
          <p:nvPr>
            <p:ph type="body"/>
          </p:nvPr>
        </p:nvSpPr>
        <p:spPr>
          <a:xfrm>
            <a:off x="200052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51" name="PlaceHolder 4"/>
          <p:cNvSpPr>
            <a:spLocks noGrp="1"/>
          </p:cNvSpPr>
          <p:nvPr>
            <p:ph type="body"/>
          </p:nvPr>
        </p:nvSpPr>
        <p:spPr>
          <a:xfrm>
            <a:off x="349740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52" name="PlaceHolder 5"/>
          <p:cNvSpPr>
            <a:spLocks noGrp="1"/>
          </p:cNvSpPr>
          <p:nvPr>
            <p:ph type="body"/>
          </p:nvPr>
        </p:nvSpPr>
        <p:spPr>
          <a:xfrm>
            <a:off x="50364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53" name="PlaceHolder 6"/>
          <p:cNvSpPr>
            <a:spLocks noGrp="1"/>
          </p:cNvSpPr>
          <p:nvPr>
            <p:ph type="body"/>
          </p:nvPr>
        </p:nvSpPr>
        <p:spPr>
          <a:xfrm>
            <a:off x="200052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54" name="PlaceHolder 7"/>
          <p:cNvSpPr>
            <a:spLocks noGrp="1"/>
          </p:cNvSpPr>
          <p:nvPr>
            <p:ph type="body"/>
          </p:nvPr>
        </p:nvSpPr>
        <p:spPr>
          <a:xfrm>
            <a:off x="349740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0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0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9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70" name="PlaceHolder 2"/>
          <p:cNvSpPr>
            <a:spLocks noGrp="1"/>
          </p:cNvSpPr>
          <p:nvPr>
            <p:ph type="subTitle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0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1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72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0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7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75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0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PlaceHolder 1"/>
          <p:cNvSpPr>
            <a:spLocks noGrp="1"/>
          </p:cNvSpPr>
          <p:nvPr>
            <p:ph type="subTitle"/>
          </p:nvPr>
        </p:nvSpPr>
        <p:spPr>
          <a:xfrm>
            <a:off x="503640" y="300960"/>
            <a:ext cx="9071640" cy="584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2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7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0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1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2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3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4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5" name="PlaceHolder 4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6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7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8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9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91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92" name="PlaceHolder 3"/>
          <p:cNvSpPr>
            <a:spLocks noGrp="1"/>
          </p:cNvSpPr>
          <p:nvPr>
            <p:ph type="body"/>
          </p:nvPr>
        </p:nvSpPr>
        <p:spPr>
          <a:xfrm>
            <a:off x="503640" y="4058280"/>
            <a:ext cx="442656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3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94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95" name="PlaceHolder 3"/>
          <p:cNvSpPr>
            <a:spLocks noGrp="1"/>
          </p:cNvSpPr>
          <p:nvPr>
            <p:ph type="body"/>
          </p:nvPr>
        </p:nvSpPr>
        <p:spPr>
          <a:xfrm>
            <a:off x="2772000" y="176832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96" name="PlaceHolder 4"/>
          <p:cNvSpPr>
            <a:spLocks noGrp="1"/>
          </p:cNvSpPr>
          <p:nvPr>
            <p:ph type="body"/>
          </p:nvPr>
        </p:nvSpPr>
        <p:spPr>
          <a:xfrm>
            <a:off x="50364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97" name="PlaceHolder 5"/>
          <p:cNvSpPr>
            <a:spLocks noGrp="1"/>
          </p:cNvSpPr>
          <p:nvPr>
            <p:ph type="body"/>
          </p:nvPr>
        </p:nvSpPr>
        <p:spPr>
          <a:xfrm>
            <a:off x="2772000" y="4058280"/>
            <a:ext cx="216000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8" name="PlaceHolder 1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99" name="PlaceHolder 2"/>
          <p:cNvSpPr>
            <a:spLocks noGrp="1"/>
          </p:cNvSpPr>
          <p:nvPr>
            <p:ph type="body"/>
          </p:nvPr>
        </p:nvSpPr>
        <p:spPr>
          <a:xfrm>
            <a:off x="50364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0" name="PlaceHolder 3"/>
          <p:cNvSpPr>
            <a:spLocks noGrp="1"/>
          </p:cNvSpPr>
          <p:nvPr>
            <p:ph type="body"/>
          </p:nvPr>
        </p:nvSpPr>
        <p:spPr>
          <a:xfrm>
            <a:off x="200052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1" name="PlaceHolder 4"/>
          <p:cNvSpPr>
            <a:spLocks noGrp="1"/>
          </p:cNvSpPr>
          <p:nvPr>
            <p:ph type="body"/>
          </p:nvPr>
        </p:nvSpPr>
        <p:spPr>
          <a:xfrm>
            <a:off x="3497400" y="176832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2" name="PlaceHolder 5"/>
          <p:cNvSpPr>
            <a:spLocks noGrp="1"/>
          </p:cNvSpPr>
          <p:nvPr>
            <p:ph type="body"/>
          </p:nvPr>
        </p:nvSpPr>
        <p:spPr>
          <a:xfrm>
            <a:off x="50364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3" name="PlaceHolder 6"/>
          <p:cNvSpPr>
            <a:spLocks noGrp="1"/>
          </p:cNvSpPr>
          <p:nvPr>
            <p:ph type="body"/>
          </p:nvPr>
        </p:nvSpPr>
        <p:spPr>
          <a:xfrm>
            <a:off x="200052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4" name="PlaceHolder 7"/>
          <p:cNvSpPr>
            <a:spLocks noGrp="1"/>
          </p:cNvSpPr>
          <p:nvPr>
            <p:ph type="body"/>
          </p:nvPr>
        </p:nvSpPr>
        <p:spPr>
          <a:xfrm>
            <a:off x="3497400" y="4058280"/>
            <a:ext cx="14252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Relationship Id="rId9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0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slideLayout" Target="../slideLayouts/slideLayout61.xml"/><Relationship Id="rId3" Type="http://schemas.openxmlformats.org/officeDocument/2006/relationships/slideLayout" Target="../slideLayouts/slideLayout62.xml"/><Relationship Id="rId4" Type="http://schemas.openxmlformats.org/officeDocument/2006/relationships/slideLayout" Target="../slideLayouts/slideLayout63.xml"/><Relationship Id="rId5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6.xml"/><Relationship Id="rId8" Type="http://schemas.openxmlformats.org/officeDocument/2006/relationships/slideLayout" Target="../slideLayouts/slideLayout67.xml"/><Relationship Id="rId9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69.xml"/><Relationship Id="rId11" Type="http://schemas.openxmlformats.org/officeDocument/2006/relationships/slideLayout" Target="../slideLayouts/slideLayout70.xml"/><Relationship Id="rId12" Type="http://schemas.openxmlformats.org/officeDocument/2006/relationships/slideLayout" Target="../slideLayouts/slideLayout71.xml"/><Relationship Id="rId13" Type="http://schemas.openxmlformats.org/officeDocument/2006/relationships/slideLayout" Target="../slideLayouts/slideLayout72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slideLayout" Target="../slideLayouts/slideLayout73.xml"/><Relationship Id="rId3" Type="http://schemas.openxmlformats.org/officeDocument/2006/relationships/slideLayout" Target="../slideLayouts/slideLayout74.xml"/><Relationship Id="rId4" Type="http://schemas.openxmlformats.org/officeDocument/2006/relationships/slideLayout" Target="../slideLayouts/slideLayout75.xml"/><Relationship Id="rId5" Type="http://schemas.openxmlformats.org/officeDocument/2006/relationships/slideLayout" Target="../slideLayouts/slideLayout76.xml"/><Relationship Id="rId6" Type="http://schemas.openxmlformats.org/officeDocument/2006/relationships/slideLayout" Target="../slideLayouts/slideLayout77.xml"/><Relationship Id="rId7" Type="http://schemas.openxmlformats.org/officeDocument/2006/relationships/slideLayout" Target="../slideLayouts/slideLayout78.xml"/><Relationship Id="rId8" Type="http://schemas.openxmlformats.org/officeDocument/2006/relationships/slideLayout" Target="../slideLayouts/slideLayout79.xml"/><Relationship Id="rId9" Type="http://schemas.openxmlformats.org/officeDocument/2006/relationships/slideLayout" Target="../slideLayouts/slideLayout80.xml"/><Relationship Id="rId10" Type="http://schemas.openxmlformats.org/officeDocument/2006/relationships/slideLayout" Target="../slideLayouts/slideLayout81.xml"/><Relationship Id="rId11" Type="http://schemas.openxmlformats.org/officeDocument/2006/relationships/slideLayout" Target="../slideLayouts/slideLayout82.xml"/><Relationship Id="rId12" Type="http://schemas.openxmlformats.org/officeDocument/2006/relationships/slideLayout" Target="../slideLayouts/slideLayout83.xml"/><Relationship Id="rId13" Type="http://schemas.openxmlformats.org/officeDocument/2006/relationships/slideLayout" Target="../slideLayouts/slideLayout84.xml"/>
</Relationships>
</file>

<file path=ppt/slideMasters/_rels/slideMaster8.xml.rels><?xml version="1.0" encoding="UTF-8"?>
<Relationships xmlns="http://schemas.openxmlformats.org/package/2006/relationships"><Relationship Id="rId1" Type="http://schemas.openxmlformats.org/officeDocument/2006/relationships/theme" Target="../theme/theme8.xml"/><Relationship Id="rId2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6.xml"/><Relationship Id="rId4" Type="http://schemas.openxmlformats.org/officeDocument/2006/relationships/slideLayout" Target="../slideLayouts/slideLayout87.xml"/><Relationship Id="rId5" Type="http://schemas.openxmlformats.org/officeDocument/2006/relationships/slideLayout" Target="../slideLayouts/slideLayout88.xml"/><Relationship Id="rId6" Type="http://schemas.openxmlformats.org/officeDocument/2006/relationships/slideLayout" Target="../slideLayouts/slideLayout89.xml"/><Relationship Id="rId7" Type="http://schemas.openxmlformats.org/officeDocument/2006/relationships/slideLayout" Target="../slideLayouts/slideLayout90.xml"/><Relationship Id="rId8" Type="http://schemas.openxmlformats.org/officeDocument/2006/relationships/slideLayout" Target="../slideLayouts/slideLayout91.xml"/><Relationship Id="rId9" Type="http://schemas.openxmlformats.org/officeDocument/2006/relationships/slideLayout" Target="../slideLayouts/slideLayout92.xml"/><Relationship Id="rId10" Type="http://schemas.openxmlformats.org/officeDocument/2006/relationships/slideLayout" Target="../slideLayouts/slideLayout93.xml"/><Relationship Id="rId11" Type="http://schemas.openxmlformats.org/officeDocument/2006/relationships/slideLayout" Target="../slideLayouts/slideLayout94.xml"/><Relationship Id="rId12" Type="http://schemas.openxmlformats.org/officeDocument/2006/relationships/slideLayout" Target="../slideLayouts/slideLayout95.xml"/><Relationship Id="rId13" Type="http://schemas.openxmlformats.org/officeDocument/2006/relationships/slideLayout" Target="../slideLayouts/slideLayout96.xml"/>
</Relationships>
</file>

<file path=ppt/slideMasters/_rels/slideMaster9.xml.rels><?xml version="1.0" encoding="UTF-8"?>
<Relationships xmlns="http://schemas.openxmlformats.org/package/2006/relationships"><Relationship Id="rId1" Type="http://schemas.openxmlformats.org/officeDocument/2006/relationships/theme" Target="../theme/theme9.xml"/><Relationship Id="rId2" Type="http://schemas.openxmlformats.org/officeDocument/2006/relationships/slideLayout" Target="../slideLayouts/slideLayout97.xml"/><Relationship Id="rId3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9.xml"/><Relationship Id="rId5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1.xml"/><Relationship Id="rId7" Type="http://schemas.openxmlformats.org/officeDocument/2006/relationships/slideLayout" Target="../slideLayouts/slideLayout102.xml"/><Relationship Id="rId8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06.xml"/><Relationship Id="rId12" Type="http://schemas.openxmlformats.org/officeDocument/2006/relationships/slideLayout" Target="../slideLayouts/slideLayout107.xml"/><Relationship Id="rId13" Type="http://schemas.openxmlformats.org/officeDocument/2006/relationships/slideLayout" Target="../slideLayouts/slideLayout108.xml"/>
</Relationships>
</file>

<file path=ppt/slideMasters/_rels/slideMaster10.xml.rels><?xml version="1.0" encoding="UTF-8"?>
<Relationships xmlns="http://schemas.openxmlformats.org/package/2006/relationships"><Relationship Id="rId1" Type="http://schemas.openxmlformats.org/officeDocument/2006/relationships/theme" Target="../theme/theme10.xml"/><Relationship Id="rId2" Type="http://schemas.openxmlformats.org/officeDocument/2006/relationships/slideLayout" Target="../slideLayouts/slideLayout109.xml"/><Relationship Id="rId3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12.xml"/><Relationship Id="rId6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4.xml"/><Relationship Id="rId8" Type="http://schemas.openxmlformats.org/officeDocument/2006/relationships/slideLayout" Target="../slideLayouts/slideLayout115.xml"/><Relationship Id="rId9" Type="http://schemas.openxmlformats.org/officeDocument/2006/relationships/slideLayout" Target="../slideLayouts/slideLayout116.xml"/><Relationship Id="rId10" Type="http://schemas.openxmlformats.org/officeDocument/2006/relationships/slideLayout" Target="../slideLayouts/slideLayout117.xml"/><Relationship Id="rId11" Type="http://schemas.openxmlformats.org/officeDocument/2006/relationships/slideLayout" Target="../slideLayouts/slideLayout118.xml"/><Relationship Id="rId12" Type="http://schemas.openxmlformats.org/officeDocument/2006/relationships/slideLayout" Target="../slideLayouts/slideLayout119.xml"/><Relationship Id="rId13" Type="http://schemas.openxmlformats.org/officeDocument/2006/relationships/slideLayout" Target="../slideLayouts/slideLayout120.xml"/>
</Relationships>
</file>

<file path=ppt/slideMasters/_rels/slideMaster11.xml.rels><?xml version="1.0" encoding="UTF-8"?>
<Relationships xmlns="http://schemas.openxmlformats.org/package/2006/relationships"><Relationship Id="rId1" Type="http://schemas.openxmlformats.org/officeDocument/2006/relationships/theme" Target="../theme/theme11.xml"/><Relationship Id="rId2" Type="http://schemas.openxmlformats.org/officeDocument/2006/relationships/slideLayout" Target="../slideLayouts/slideLayout121.xml"/><Relationship Id="rId3" Type="http://schemas.openxmlformats.org/officeDocument/2006/relationships/slideLayout" Target="../slideLayouts/slideLayout122.xml"/><Relationship Id="rId4" Type="http://schemas.openxmlformats.org/officeDocument/2006/relationships/slideLayout" Target="../slideLayouts/slideLayout123.xml"/><Relationship Id="rId5" Type="http://schemas.openxmlformats.org/officeDocument/2006/relationships/slideLayout" Target="../slideLayouts/slideLayout124.xml"/><Relationship Id="rId6" Type="http://schemas.openxmlformats.org/officeDocument/2006/relationships/slideLayout" Target="../slideLayouts/slideLayout125.xml"/><Relationship Id="rId7" Type="http://schemas.openxmlformats.org/officeDocument/2006/relationships/slideLayout" Target="../slideLayouts/slideLayout126.xml"/><Relationship Id="rId8" Type="http://schemas.openxmlformats.org/officeDocument/2006/relationships/slideLayout" Target="../slideLayouts/slideLayout127.xml"/><Relationship Id="rId9" Type="http://schemas.openxmlformats.org/officeDocument/2006/relationships/slideLayout" Target="../slideLayouts/slideLayout128.xml"/><Relationship Id="rId10" Type="http://schemas.openxmlformats.org/officeDocument/2006/relationships/slideLayout" Target="../slideLayouts/slideLayout129.xml"/><Relationship Id="rId11" Type="http://schemas.openxmlformats.org/officeDocument/2006/relationships/slideLayout" Target="../slideLayouts/slideLayout130.xml"/><Relationship Id="rId12" Type="http://schemas.openxmlformats.org/officeDocument/2006/relationships/slideLayout" Target="../slideLayouts/slideLayout131.xml"/><Relationship Id="rId13" Type="http://schemas.openxmlformats.org/officeDocument/2006/relationships/slideLayout" Target="../slideLayouts/slideLayout132.xml"/>
</Relationships>
</file>

<file path=ppt/slideMasters/_rels/slideMaster12.xml.rels><?xml version="1.0" encoding="UTF-8"?>
<Relationships xmlns="http://schemas.openxmlformats.org/package/2006/relationships"><Relationship Id="rId1" Type="http://schemas.openxmlformats.org/officeDocument/2006/relationships/theme" Target="../theme/theme12.xml"/><Relationship Id="rId2" Type="http://schemas.openxmlformats.org/officeDocument/2006/relationships/slideLayout" Target="../slideLayouts/slideLayout133.xml"/><Relationship Id="rId3" Type="http://schemas.openxmlformats.org/officeDocument/2006/relationships/slideLayout" Target="../slideLayouts/slideLayout134.xml"/><Relationship Id="rId4" Type="http://schemas.openxmlformats.org/officeDocument/2006/relationships/slideLayout" Target="../slideLayouts/slideLayout135.xml"/><Relationship Id="rId5" Type="http://schemas.openxmlformats.org/officeDocument/2006/relationships/slideLayout" Target="../slideLayouts/slideLayout136.xml"/><Relationship Id="rId6" Type="http://schemas.openxmlformats.org/officeDocument/2006/relationships/slideLayout" Target="../slideLayouts/slideLayout137.xml"/><Relationship Id="rId7" Type="http://schemas.openxmlformats.org/officeDocument/2006/relationships/slideLayout" Target="../slideLayouts/slideLayout138.xml"/><Relationship Id="rId8" Type="http://schemas.openxmlformats.org/officeDocument/2006/relationships/slideLayout" Target="../slideLayouts/slideLayout139.xml"/><Relationship Id="rId9" Type="http://schemas.openxmlformats.org/officeDocument/2006/relationships/slideLayout" Target="../slideLayouts/slideLayout140.xml"/><Relationship Id="rId10" Type="http://schemas.openxmlformats.org/officeDocument/2006/relationships/slideLayout" Target="../slideLayouts/slideLayout141.xml"/><Relationship Id="rId11" Type="http://schemas.openxmlformats.org/officeDocument/2006/relationships/slideLayout" Target="../slideLayouts/slideLayout142.xml"/><Relationship Id="rId12" Type="http://schemas.openxmlformats.org/officeDocument/2006/relationships/slideLayout" Target="../slideLayouts/slideLayout143.xml"/><Relationship Id="rId13" Type="http://schemas.openxmlformats.org/officeDocument/2006/relationships/slideLayout" Target="../slideLayouts/slideLayout144.xml"/>
</Relationships>
</file>

<file path=ppt/slideMasters/_rels/slideMaster13.xml.rels><?xml version="1.0" encoding="UTF-8"?>
<Relationships xmlns="http://schemas.openxmlformats.org/package/2006/relationships"><Relationship Id="rId1" Type="http://schemas.openxmlformats.org/officeDocument/2006/relationships/theme" Target="../theme/theme13.xml"/><Relationship Id="rId2" Type="http://schemas.openxmlformats.org/officeDocument/2006/relationships/slideLayout" Target="../slideLayouts/slideLayout145.xml"/><Relationship Id="rId3" Type="http://schemas.openxmlformats.org/officeDocument/2006/relationships/slideLayout" Target="../slideLayouts/slideLayout146.xml"/><Relationship Id="rId4" Type="http://schemas.openxmlformats.org/officeDocument/2006/relationships/slideLayout" Target="../slideLayouts/slideLayout147.xml"/><Relationship Id="rId5" Type="http://schemas.openxmlformats.org/officeDocument/2006/relationships/slideLayout" Target="../slideLayouts/slideLayout148.xml"/><Relationship Id="rId6" Type="http://schemas.openxmlformats.org/officeDocument/2006/relationships/slideLayout" Target="../slideLayouts/slideLayout149.xml"/><Relationship Id="rId7" Type="http://schemas.openxmlformats.org/officeDocument/2006/relationships/slideLayout" Target="../slideLayouts/slideLayout150.xml"/><Relationship Id="rId8" Type="http://schemas.openxmlformats.org/officeDocument/2006/relationships/slideLayout" Target="../slideLayouts/slideLayout151.xml"/><Relationship Id="rId9" Type="http://schemas.openxmlformats.org/officeDocument/2006/relationships/slideLayout" Target="../slideLayouts/slideLayout152.xml"/><Relationship Id="rId10" Type="http://schemas.openxmlformats.org/officeDocument/2006/relationships/slideLayout" Target="../slideLayouts/slideLayout153.xml"/><Relationship Id="rId11" Type="http://schemas.openxmlformats.org/officeDocument/2006/relationships/slideLayout" Target="../slideLayouts/slideLayout154.xml"/><Relationship Id="rId12" Type="http://schemas.openxmlformats.org/officeDocument/2006/relationships/slideLayout" Target="../slideLayouts/slideLayout155.xml"/><Relationship Id="rId13" Type="http://schemas.openxmlformats.org/officeDocument/2006/relationships/slideLayout" Target="../slideLayouts/slideLayout156.xml"/>
</Relationships>
</file>

<file path=ppt/slideMasters/_rels/slideMaster14.xml.rels><?xml version="1.0" encoding="UTF-8"?>
<Relationships xmlns="http://schemas.openxmlformats.org/package/2006/relationships"><Relationship Id="rId1" Type="http://schemas.openxmlformats.org/officeDocument/2006/relationships/theme" Target="../theme/theme14.xml"/><Relationship Id="rId2" Type="http://schemas.openxmlformats.org/officeDocument/2006/relationships/slideLayout" Target="../slideLayouts/slideLayout157.xml"/><Relationship Id="rId3" Type="http://schemas.openxmlformats.org/officeDocument/2006/relationships/slideLayout" Target="../slideLayouts/slideLayout158.xml"/><Relationship Id="rId4" Type="http://schemas.openxmlformats.org/officeDocument/2006/relationships/slideLayout" Target="../slideLayouts/slideLayout159.xml"/><Relationship Id="rId5" Type="http://schemas.openxmlformats.org/officeDocument/2006/relationships/slideLayout" Target="../slideLayouts/slideLayout160.xml"/><Relationship Id="rId6" Type="http://schemas.openxmlformats.org/officeDocument/2006/relationships/slideLayout" Target="../slideLayouts/slideLayout161.xml"/><Relationship Id="rId7" Type="http://schemas.openxmlformats.org/officeDocument/2006/relationships/slideLayout" Target="../slideLayouts/slideLayout162.xml"/><Relationship Id="rId8" Type="http://schemas.openxmlformats.org/officeDocument/2006/relationships/slideLayout" Target="../slideLayouts/slideLayout163.xml"/><Relationship Id="rId9" Type="http://schemas.openxmlformats.org/officeDocument/2006/relationships/slideLayout" Target="../slideLayouts/slideLayout164.xml"/><Relationship Id="rId10" Type="http://schemas.openxmlformats.org/officeDocument/2006/relationships/slideLayout" Target="../slideLayouts/slideLayout165.xml"/><Relationship Id="rId11" Type="http://schemas.openxmlformats.org/officeDocument/2006/relationships/slideLayout" Target="../slideLayouts/slideLayout166.xml"/><Relationship Id="rId12" Type="http://schemas.openxmlformats.org/officeDocument/2006/relationships/slideLayout" Target="../slideLayouts/slideLayout167.xml"/><Relationship Id="rId13" Type="http://schemas.openxmlformats.org/officeDocument/2006/relationships/slideLayout" Target="../slideLayouts/slideLayout168.xml"/>
</Relationships>
</file>

<file path=ppt/slideMasters/_rels/slideMaster15.xml.rels><?xml version="1.0" encoding="UTF-8"?>
<Relationships xmlns="http://schemas.openxmlformats.org/package/2006/relationships"><Relationship Id="rId1" Type="http://schemas.openxmlformats.org/officeDocument/2006/relationships/theme" Target="../theme/theme15.xml"/><Relationship Id="rId2" Type="http://schemas.openxmlformats.org/officeDocument/2006/relationships/slideLayout" Target="../slideLayouts/slideLayout169.xml"/><Relationship Id="rId3" Type="http://schemas.openxmlformats.org/officeDocument/2006/relationships/slideLayout" Target="../slideLayouts/slideLayout170.xml"/><Relationship Id="rId4" Type="http://schemas.openxmlformats.org/officeDocument/2006/relationships/slideLayout" Target="../slideLayouts/slideLayout171.xml"/><Relationship Id="rId5" Type="http://schemas.openxmlformats.org/officeDocument/2006/relationships/slideLayout" Target="../slideLayouts/slideLayout172.xml"/><Relationship Id="rId6" Type="http://schemas.openxmlformats.org/officeDocument/2006/relationships/slideLayout" Target="../slideLayouts/slideLayout173.xml"/><Relationship Id="rId7" Type="http://schemas.openxmlformats.org/officeDocument/2006/relationships/slideLayout" Target="../slideLayouts/slideLayout174.xml"/><Relationship Id="rId8" Type="http://schemas.openxmlformats.org/officeDocument/2006/relationships/slideLayout" Target="../slideLayouts/slideLayout175.xml"/><Relationship Id="rId9" Type="http://schemas.openxmlformats.org/officeDocument/2006/relationships/slideLayout" Target="../slideLayouts/slideLayout176.xml"/><Relationship Id="rId10" Type="http://schemas.openxmlformats.org/officeDocument/2006/relationships/slideLayout" Target="../slideLayouts/slideLayout177.xml"/><Relationship Id="rId11" Type="http://schemas.openxmlformats.org/officeDocument/2006/relationships/slideLayout" Target="../slideLayouts/slideLayout178.xml"/><Relationship Id="rId12" Type="http://schemas.openxmlformats.org/officeDocument/2006/relationships/slideLayout" Target="../slideLayouts/slideLayout179.xml"/><Relationship Id="rId13" Type="http://schemas.openxmlformats.org/officeDocument/2006/relationships/slideLayout" Target="../slideLayouts/slideLayout180.xml"/>
</Relationships>
</file>

<file path=ppt/slideMasters/_rels/slideMaster16.xml.rels><?xml version="1.0" encoding="UTF-8"?>
<Relationships xmlns="http://schemas.openxmlformats.org/package/2006/relationships"><Relationship Id="rId1" Type="http://schemas.openxmlformats.org/officeDocument/2006/relationships/theme" Target="../theme/theme16.xml"/><Relationship Id="rId2" Type="http://schemas.openxmlformats.org/officeDocument/2006/relationships/slideLayout" Target="../slideLayouts/slideLayout181.xml"/><Relationship Id="rId3" Type="http://schemas.openxmlformats.org/officeDocument/2006/relationships/slideLayout" Target="../slideLayouts/slideLayout182.xml"/><Relationship Id="rId4" Type="http://schemas.openxmlformats.org/officeDocument/2006/relationships/slideLayout" Target="../slideLayouts/slideLayout183.xml"/><Relationship Id="rId5" Type="http://schemas.openxmlformats.org/officeDocument/2006/relationships/slideLayout" Target="../slideLayouts/slideLayout184.xml"/><Relationship Id="rId6" Type="http://schemas.openxmlformats.org/officeDocument/2006/relationships/slideLayout" Target="../slideLayouts/slideLayout185.xml"/><Relationship Id="rId7" Type="http://schemas.openxmlformats.org/officeDocument/2006/relationships/slideLayout" Target="../slideLayouts/slideLayout186.xml"/><Relationship Id="rId8" Type="http://schemas.openxmlformats.org/officeDocument/2006/relationships/slideLayout" Target="../slideLayouts/slideLayout187.xml"/><Relationship Id="rId9" Type="http://schemas.openxmlformats.org/officeDocument/2006/relationships/slideLayout" Target="../slideLayouts/slideLayout188.xml"/><Relationship Id="rId10" Type="http://schemas.openxmlformats.org/officeDocument/2006/relationships/slideLayout" Target="../slideLayouts/slideLayout189.xml"/><Relationship Id="rId11" Type="http://schemas.openxmlformats.org/officeDocument/2006/relationships/slideLayout" Target="../slideLayouts/slideLayout190.xml"/><Relationship Id="rId12" Type="http://schemas.openxmlformats.org/officeDocument/2006/relationships/slideLayout" Target="../slideLayouts/slideLayout191.xml"/><Relationship Id="rId13" Type="http://schemas.openxmlformats.org/officeDocument/2006/relationships/slideLayout" Target="../slideLayouts/slideLayout192.xml"/>
</Relationships>
</file>

<file path=ppt/slideMasters/_rels/slideMaster17.xml.rels><?xml version="1.0" encoding="UTF-8"?>
<Relationships xmlns="http://schemas.openxmlformats.org/package/2006/relationships"><Relationship Id="rId1" Type="http://schemas.openxmlformats.org/officeDocument/2006/relationships/theme" Target="../theme/theme17.xml"/><Relationship Id="rId2" Type="http://schemas.openxmlformats.org/officeDocument/2006/relationships/slideLayout" Target="../slideLayouts/slideLayout193.xml"/><Relationship Id="rId3" Type="http://schemas.openxmlformats.org/officeDocument/2006/relationships/slideLayout" Target="../slideLayouts/slideLayout194.xml"/><Relationship Id="rId4" Type="http://schemas.openxmlformats.org/officeDocument/2006/relationships/slideLayout" Target="../slideLayouts/slideLayout195.xml"/><Relationship Id="rId5" Type="http://schemas.openxmlformats.org/officeDocument/2006/relationships/slideLayout" Target="../slideLayouts/slideLayout196.xml"/><Relationship Id="rId6" Type="http://schemas.openxmlformats.org/officeDocument/2006/relationships/slideLayout" Target="../slideLayouts/slideLayout197.xml"/><Relationship Id="rId7" Type="http://schemas.openxmlformats.org/officeDocument/2006/relationships/slideLayout" Target="../slideLayouts/slideLayout198.xml"/><Relationship Id="rId8" Type="http://schemas.openxmlformats.org/officeDocument/2006/relationships/slideLayout" Target="../slideLayouts/slideLayout199.xml"/><Relationship Id="rId9" Type="http://schemas.openxmlformats.org/officeDocument/2006/relationships/slideLayout" Target="../slideLayouts/slideLayout200.xml"/><Relationship Id="rId10" Type="http://schemas.openxmlformats.org/officeDocument/2006/relationships/slideLayout" Target="../slideLayouts/slideLayout201.xml"/><Relationship Id="rId11" Type="http://schemas.openxmlformats.org/officeDocument/2006/relationships/slideLayout" Target="../slideLayouts/slideLayout202.xml"/><Relationship Id="rId12" Type="http://schemas.openxmlformats.org/officeDocument/2006/relationships/slideLayout" Target="../slideLayouts/slideLayout203.xml"/><Relationship Id="rId13" Type="http://schemas.openxmlformats.org/officeDocument/2006/relationships/slideLayout" Target="../slideLayouts/slideLayout204.xml"/>
</Relationships>
</file>

<file path=ppt/slideMasters/_rels/slideMaster18.xml.rels><?xml version="1.0" encoding="UTF-8"?>
<Relationships xmlns="http://schemas.openxmlformats.org/package/2006/relationships"><Relationship Id="rId1" Type="http://schemas.openxmlformats.org/officeDocument/2006/relationships/theme" Target="../theme/theme18.xml"/><Relationship Id="rId2" Type="http://schemas.openxmlformats.org/officeDocument/2006/relationships/slideLayout" Target="../slideLayouts/slideLayout205.xml"/><Relationship Id="rId3" Type="http://schemas.openxmlformats.org/officeDocument/2006/relationships/slideLayout" Target="../slideLayouts/slideLayout206.xml"/><Relationship Id="rId4" Type="http://schemas.openxmlformats.org/officeDocument/2006/relationships/slideLayout" Target="../slideLayouts/slideLayout207.xml"/><Relationship Id="rId5" Type="http://schemas.openxmlformats.org/officeDocument/2006/relationships/slideLayout" Target="../slideLayouts/slideLayout208.xml"/><Relationship Id="rId6" Type="http://schemas.openxmlformats.org/officeDocument/2006/relationships/slideLayout" Target="../slideLayouts/slideLayout209.xml"/><Relationship Id="rId7" Type="http://schemas.openxmlformats.org/officeDocument/2006/relationships/slideLayout" Target="../slideLayouts/slideLayout210.xml"/><Relationship Id="rId8" Type="http://schemas.openxmlformats.org/officeDocument/2006/relationships/slideLayout" Target="../slideLayouts/slideLayout211.xml"/><Relationship Id="rId9" Type="http://schemas.openxmlformats.org/officeDocument/2006/relationships/slideLayout" Target="../slideLayouts/slideLayout212.xml"/><Relationship Id="rId10" Type="http://schemas.openxmlformats.org/officeDocument/2006/relationships/slideLayout" Target="../slideLayouts/slideLayout213.xml"/><Relationship Id="rId11" Type="http://schemas.openxmlformats.org/officeDocument/2006/relationships/slideLayout" Target="../slideLayouts/slideLayout214.xml"/><Relationship Id="rId12" Type="http://schemas.openxmlformats.org/officeDocument/2006/relationships/slideLayout" Target="../slideLayouts/slideLayout215.xml"/><Relationship Id="rId13" Type="http://schemas.openxmlformats.org/officeDocument/2006/relationships/slideLayout" Target="../slideLayouts/slideLayout21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>
            <a:off x="-9000" y="4423680"/>
            <a:ext cx="496440" cy="313668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rgbClr val="3494ba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Line 2"/>
          <p:cNvSpPr/>
          <p:nvPr/>
        </p:nvSpPr>
        <p:spPr>
          <a:xfrm flipV="1">
            <a:off x="5655600" y="4598280"/>
            <a:ext cx="4430880" cy="29610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2" name="Line 3"/>
          <p:cNvSpPr/>
          <p:nvPr/>
        </p:nvSpPr>
        <p:spPr>
          <a:xfrm>
            <a:off x="7763760" y="360"/>
            <a:ext cx="1339920" cy="75564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3" name="CustomShape 4"/>
          <p:cNvSpPr/>
          <p:nvPr/>
        </p:nvSpPr>
        <p:spPr>
          <a:xfrm>
            <a:off x="7597440" y="0"/>
            <a:ext cx="2493720" cy="756108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" name="CustomShape 5"/>
          <p:cNvSpPr/>
          <p:nvPr/>
        </p:nvSpPr>
        <p:spPr>
          <a:xfrm>
            <a:off x="7941960" y="-9000"/>
            <a:ext cx="2139840" cy="756108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" name="CustomShape 6"/>
          <p:cNvSpPr/>
          <p:nvPr/>
        </p:nvSpPr>
        <p:spPr>
          <a:xfrm>
            <a:off x="7318080" y="4320720"/>
            <a:ext cx="2761920" cy="323028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" name="CustomShape 7"/>
          <p:cNvSpPr/>
          <p:nvPr/>
        </p:nvSpPr>
        <p:spPr>
          <a:xfrm>
            <a:off x="7727760" y="-9000"/>
            <a:ext cx="2354040" cy="756108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" name="CustomShape 8"/>
          <p:cNvSpPr/>
          <p:nvPr/>
        </p:nvSpPr>
        <p:spPr>
          <a:xfrm>
            <a:off x="9144720" y="-9000"/>
            <a:ext cx="936360" cy="756108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" name="CustomShape 9"/>
          <p:cNvSpPr/>
          <p:nvPr/>
        </p:nvSpPr>
        <p:spPr>
          <a:xfrm>
            <a:off x="8922960" y="-9000"/>
            <a:ext cx="1168200" cy="756108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" name="CustomShape 10"/>
          <p:cNvSpPr/>
          <p:nvPr/>
        </p:nvSpPr>
        <p:spPr>
          <a:xfrm>
            <a:off x="8894520" y="5393880"/>
            <a:ext cx="1198440" cy="215712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" name="CustomShape 11"/>
          <p:cNvSpPr/>
          <p:nvPr/>
        </p:nvSpPr>
        <p:spPr>
          <a:xfrm>
            <a:off x="5959080" y="6659280"/>
            <a:ext cx="747360" cy="3949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" name="CustomShape 12"/>
          <p:cNvSpPr/>
          <p:nvPr/>
        </p:nvSpPr>
        <p:spPr>
          <a:xfrm>
            <a:off x="671040" y="6659280"/>
            <a:ext cx="5092560" cy="3967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2" name="PlaceHolder 13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Clique para editar o formato do texto do título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" name="PlaceHolder 14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CustomShape 1"/>
          <p:cNvSpPr/>
          <p:nvPr/>
        </p:nvSpPr>
        <p:spPr>
          <a:xfrm>
            <a:off x="-9000" y="4423680"/>
            <a:ext cx="496440" cy="313668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chemeClr val="accent1">
              <a:alpha val="70000"/>
              <a:tint val="40000"/>
              <a:hueOff val="0"/>
              <a:satOff val="0"/>
              <a:lumOff val="0"/>
              <a:alphaOff val="0"/>
            </a:schemeClr>
          </a:solidFill>
          <a:ln w="9360">
            <a:noFill/>
          </a:ln>
          <a:effectLst>
            <a:outerShdw blurRad="40000" dir="5400000" dist="23040" rotWithShape="0">
              <a:srgbClr val="000000">
                <a:alpha val="35000"/>
              </a:srgbClr>
            </a:outerShdw>
          </a:effectLst>
        </p:spPr>
        <p:style>
          <a:lnRef idx="0"/>
          <a:fillRef idx="0"/>
          <a:effectRef idx="0"/>
          <a:fontRef idx="minor"/>
        </p:style>
      </p:sp>
      <p:sp>
        <p:nvSpPr>
          <p:cNvPr id="51" name="Line 2"/>
          <p:cNvSpPr/>
          <p:nvPr/>
        </p:nvSpPr>
        <p:spPr>
          <a:xfrm flipV="1">
            <a:off x="5655600" y="4598280"/>
            <a:ext cx="4430880" cy="29610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52" name="Line 3"/>
          <p:cNvSpPr/>
          <p:nvPr/>
        </p:nvSpPr>
        <p:spPr>
          <a:xfrm>
            <a:off x="7763760" y="360"/>
            <a:ext cx="1339920" cy="75564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53" name="CustomShape 4"/>
          <p:cNvSpPr/>
          <p:nvPr/>
        </p:nvSpPr>
        <p:spPr>
          <a:xfrm>
            <a:off x="7597440" y="0"/>
            <a:ext cx="2493720" cy="756108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4" name="CustomShape 5"/>
          <p:cNvSpPr/>
          <p:nvPr/>
        </p:nvSpPr>
        <p:spPr>
          <a:xfrm>
            <a:off x="7941960" y="-9000"/>
            <a:ext cx="2139840" cy="756108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5" name="CustomShape 6"/>
          <p:cNvSpPr/>
          <p:nvPr/>
        </p:nvSpPr>
        <p:spPr>
          <a:xfrm>
            <a:off x="7318080" y="4320720"/>
            <a:ext cx="2761920" cy="323028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6" name="CustomShape 7"/>
          <p:cNvSpPr/>
          <p:nvPr/>
        </p:nvSpPr>
        <p:spPr>
          <a:xfrm>
            <a:off x="7727760" y="-9000"/>
            <a:ext cx="2354040" cy="756108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7" name="CustomShape 8"/>
          <p:cNvSpPr/>
          <p:nvPr/>
        </p:nvSpPr>
        <p:spPr>
          <a:xfrm>
            <a:off x="9144720" y="-9000"/>
            <a:ext cx="936360" cy="756108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8" name="CustomShape 9"/>
          <p:cNvSpPr/>
          <p:nvPr/>
        </p:nvSpPr>
        <p:spPr>
          <a:xfrm>
            <a:off x="8922960" y="-9000"/>
            <a:ext cx="1168200" cy="756108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9" name="CustomShape 10"/>
          <p:cNvSpPr/>
          <p:nvPr/>
        </p:nvSpPr>
        <p:spPr>
          <a:xfrm>
            <a:off x="8894520" y="5393880"/>
            <a:ext cx="1198440" cy="215712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0" name="CustomShape 11"/>
          <p:cNvSpPr/>
          <p:nvPr/>
        </p:nvSpPr>
        <p:spPr>
          <a:xfrm>
            <a:off x="5959080" y="6659280"/>
            <a:ext cx="747360" cy="3949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1" name="CustomShape 12"/>
          <p:cNvSpPr/>
          <p:nvPr/>
        </p:nvSpPr>
        <p:spPr>
          <a:xfrm>
            <a:off x="671040" y="6659280"/>
            <a:ext cx="5092560" cy="3967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2" name="PlaceHolder 13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Clique para editar o formato do texto do título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" name="PlaceHolder 14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CustomShape 1"/>
          <p:cNvSpPr/>
          <p:nvPr/>
        </p:nvSpPr>
        <p:spPr>
          <a:xfrm>
            <a:off x="-9000" y="4423680"/>
            <a:ext cx="496440" cy="313668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chemeClr val="accent1">
              <a:alpha val="70000"/>
              <a:tint val="40000"/>
              <a:hueOff val="0"/>
              <a:satOff val="0"/>
              <a:lumOff val="0"/>
              <a:alphaOff val="0"/>
            </a:schemeClr>
          </a:solidFill>
          <a:ln w="9360">
            <a:noFill/>
          </a:ln>
          <a:effectLst>
            <a:outerShdw blurRad="40000" dir="5400000" dist="23040" rotWithShape="0">
              <a:srgbClr val="000000">
                <a:alpha val="35000"/>
              </a:srgbClr>
            </a:outerShdw>
          </a:effectLst>
        </p:spPr>
        <p:style>
          <a:lnRef idx="0"/>
          <a:fillRef idx="0"/>
          <a:effectRef idx="0"/>
          <a:fontRef idx="minor"/>
        </p:style>
      </p:sp>
      <p:sp>
        <p:nvSpPr>
          <p:cNvPr id="101" name="Line 2"/>
          <p:cNvSpPr/>
          <p:nvPr/>
        </p:nvSpPr>
        <p:spPr>
          <a:xfrm flipV="1">
            <a:off x="5655600" y="4598280"/>
            <a:ext cx="4430880" cy="29610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02" name="Line 3"/>
          <p:cNvSpPr/>
          <p:nvPr/>
        </p:nvSpPr>
        <p:spPr>
          <a:xfrm>
            <a:off x="7763760" y="360"/>
            <a:ext cx="1339920" cy="75564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03" name="CustomShape 4"/>
          <p:cNvSpPr/>
          <p:nvPr/>
        </p:nvSpPr>
        <p:spPr>
          <a:xfrm>
            <a:off x="7597440" y="0"/>
            <a:ext cx="2493720" cy="756108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4" name="CustomShape 5"/>
          <p:cNvSpPr/>
          <p:nvPr/>
        </p:nvSpPr>
        <p:spPr>
          <a:xfrm>
            <a:off x="7941960" y="-9000"/>
            <a:ext cx="2139840" cy="756108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5" name="CustomShape 6"/>
          <p:cNvSpPr/>
          <p:nvPr/>
        </p:nvSpPr>
        <p:spPr>
          <a:xfrm>
            <a:off x="7318080" y="4320720"/>
            <a:ext cx="2761920" cy="323028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6" name="CustomShape 7"/>
          <p:cNvSpPr/>
          <p:nvPr/>
        </p:nvSpPr>
        <p:spPr>
          <a:xfrm>
            <a:off x="7727760" y="-9000"/>
            <a:ext cx="2354040" cy="756108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7" name="CustomShape 8"/>
          <p:cNvSpPr/>
          <p:nvPr/>
        </p:nvSpPr>
        <p:spPr>
          <a:xfrm>
            <a:off x="9144720" y="-9000"/>
            <a:ext cx="936360" cy="756108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8" name="CustomShape 9"/>
          <p:cNvSpPr/>
          <p:nvPr/>
        </p:nvSpPr>
        <p:spPr>
          <a:xfrm>
            <a:off x="8922960" y="-9000"/>
            <a:ext cx="1168200" cy="756108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9" name="CustomShape 10"/>
          <p:cNvSpPr/>
          <p:nvPr/>
        </p:nvSpPr>
        <p:spPr>
          <a:xfrm>
            <a:off x="8894520" y="5393880"/>
            <a:ext cx="1198440" cy="215712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0" name="CustomShape 11"/>
          <p:cNvSpPr/>
          <p:nvPr/>
        </p:nvSpPr>
        <p:spPr>
          <a:xfrm>
            <a:off x="5959080" y="6659280"/>
            <a:ext cx="747360" cy="3949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1" name="CustomShape 12"/>
          <p:cNvSpPr/>
          <p:nvPr/>
        </p:nvSpPr>
        <p:spPr>
          <a:xfrm>
            <a:off x="671040" y="6659280"/>
            <a:ext cx="5092560" cy="3967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2" name="PlaceHolder 13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4400" spc="-1" strike="noStrike">
                <a:solidFill>
                  <a:srgbClr val="000000"/>
                </a:solidFill>
                <a:latin typeface="Arial"/>
              </a:rPr>
              <a:t>Clique para editar o formato do texto do título</a:t>
            </a:r>
            <a:endParaRPr b="0" lang="pt-BR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3" name="PlaceHolder 14"/>
          <p:cNvSpPr>
            <a:spLocks noGrp="1"/>
          </p:cNvSpPr>
          <p:nvPr>
            <p:ph type="body"/>
          </p:nvPr>
        </p:nvSpPr>
        <p:spPr>
          <a:xfrm>
            <a:off x="503640" y="1768320"/>
            <a:ext cx="907164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CustomShape 1"/>
          <p:cNvSpPr/>
          <p:nvPr/>
        </p:nvSpPr>
        <p:spPr>
          <a:xfrm>
            <a:off x="-9360" y="4424400"/>
            <a:ext cx="497160" cy="313740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rgbClr val="3494ba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51" name="Line 2"/>
          <p:cNvSpPr/>
          <p:nvPr/>
        </p:nvSpPr>
        <p:spPr>
          <a:xfrm flipV="1">
            <a:off x="5655960" y="4598640"/>
            <a:ext cx="4430880" cy="29610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52" name="Line 3"/>
          <p:cNvSpPr/>
          <p:nvPr/>
        </p:nvSpPr>
        <p:spPr>
          <a:xfrm>
            <a:off x="7764120" y="0"/>
            <a:ext cx="1339920" cy="75564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53" name="CustomShape 4"/>
          <p:cNvSpPr/>
          <p:nvPr/>
        </p:nvSpPr>
        <p:spPr>
          <a:xfrm>
            <a:off x="7597800" y="0"/>
            <a:ext cx="2494440" cy="756180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54" name="CustomShape 5"/>
          <p:cNvSpPr/>
          <p:nvPr/>
        </p:nvSpPr>
        <p:spPr>
          <a:xfrm>
            <a:off x="7942320" y="-9360"/>
            <a:ext cx="2140560" cy="756180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55" name="CustomShape 6"/>
          <p:cNvSpPr/>
          <p:nvPr/>
        </p:nvSpPr>
        <p:spPr>
          <a:xfrm>
            <a:off x="7318440" y="4321080"/>
            <a:ext cx="2762640" cy="323100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56" name="CustomShape 7"/>
          <p:cNvSpPr/>
          <p:nvPr/>
        </p:nvSpPr>
        <p:spPr>
          <a:xfrm>
            <a:off x="7728120" y="-9360"/>
            <a:ext cx="2354760" cy="756180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57" name="CustomShape 8"/>
          <p:cNvSpPr/>
          <p:nvPr/>
        </p:nvSpPr>
        <p:spPr>
          <a:xfrm>
            <a:off x="9145440" y="-9360"/>
            <a:ext cx="937080" cy="756180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58" name="CustomShape 9"/>
          <p:cNvSpPr/>
          <p:nvPr/>
        </p:nvSpPr>
        <p:spPr>
          <a:xfrm>
            <a:off x="8923320" y="-9360"/>
            <a:ext cx="1168920" cy="756180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59" name="CustomShape 10"/>
          <p:cNvSpPr/>
          <p:nvPr/>
        </p:nvSpPr>
        <p:spPr>
          <a:xfrm>
            <a:off x="8894880" y="5394240"/>
            <a:ext cx="1199160" cy="215784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0" name="CustomShape 11"/>
          <p:cNvSpPr/>
          <p:nvPr/>
        </p:nvSpPr>
        <p:spPr>
          <a:xfrm>
            <a:off x="5959440" y="6659640"/>
            <a:ext cx="748080" cy="395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1" name="CustomShape 12"/>
          <p:cNvSpPr/>
          <p:nvPr/>
        </p:nvSpPr>
        <p:spPr>
          <a:xfrm>
            <a:off x="671400" y="6659640"/>
            <a:ext cx="5093280" cy="3974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2" name="PlaceHolder 13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Clique para editar o formato do texto do título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3" name="PlaceHolder 14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CustomShape 1"/>
          <p:cNvSpPr/>
          <p:nvPr/>
        </p:nvSpPr>
        <p:spPr>
          <a:xfrm>
            <a:off x="-9000" y="4423680"/>
            <a:ext cx="496440" cy="313668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chemeClr val="accent1">
              <a:hueOff val="0"/>
              <a:satOff val="0"/>
              <a:lumOff val="0"/>
              <a:alphaOff val="0"/>
            </a:scheme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01" name="Line 2"/>
          <p:cNvSpPr/>
          <p:nvPr/>
        </p:nvSpPr>
        <p:spPr>
          <a:xfrm flipV="1">
            <a:off x="5655600" y="4598280"/>
            <a:ext cx="4430880" cy="29610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202" name="Line 3"/>
          <p:cNvSpPr/>
          <p:nvPr/>
        </p:nvSpPr>
        <p:spPr>
          <a:xfrm>
            <a:off x="7763760" y="360"/>
            <a:ext cx="1339920" cy="75564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203" name="CustomShape 4"/>
          <p:cNvSpPr/>
          <p:nvPr/>
        </p:nvSpPr>
        <p:spPr>
          <a:xfrm>
            <a:off x="7597440" y="0"/>
            <a:ext cx="2493720" cy="756108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04" name="CustomShape 5"/>
          <p:cNvSpPr/>
          <p:nvPr/>
        </p:nvSpPr>
        <p:spPr>
          <a:xfrm>
            <a:off x="7941960" y="-9000"/>
            <a:ext cx="2139840" cy="756108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05" name="CustomShape 6"/>
          <p:cNvSpPr/>
          <p:nvPr/>
        </p:nvSpPr>
        <p:spPr>
          <a:xfrm>
            <a:off x="7318080" y="4320720"/>
            <a:ext cx="2761920" cy="323028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06" name="CustomShape 7"/>
          <p:cNvSpPr/>
          <p:nvPr/>
        </p:nvSpPr>
        <p:spPr>
          <a:xfrm>
            <a:off x="7727760" y="-9000"/>
            <a:ext cx="2354040" cy="756108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07" name="CustomShape 8"/>
          <p:cNvSpPr/>
          <p:nvPr/>
        </p:nvSpPr>
        <p:spPr>
          <a:xfrm>
            <a:off x="9144720" y="-9000"/>
            <a:ext cx="936360" cy="756108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08" name="CustomShape 9"/>
          <p:cNvSpPr/>
          <p:nvPr/>
        </p:nvSpPr>
        <p:spPr>
          <a:xfrm>
            <a:off x="8922960" y="-9000"/>
            <a:ext cx="1168200" cy="756108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09" name="CustomShape 10"/>
          <p:cNvSpPr/>
          <p:nvPr/>
        </p:nvSpPr>
        <p:spPr>
          <a:xfrm>
            <a:off x="8894520" y="5393880"/>
            <a:ext cx="1198440" cy="215712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10" name="CustomShape 11"/>
          <p:cNvSpPr/>
          <p:nvPr/>
        </p:nvSpPr>
        <p:spPr>
          <a:xfrm>
            <a:off x="5959080" y="6659280"/>
            <a:ext cx="747360" cy="3949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11" name="CustomShape 12"/>
          <p:cNvSpPr/>
          <p:nvPr/>
        </p:nvSpPr>
        <p:spPr>
          <a:xfrm>
            <a:off x="671040" y="6659280"/>
            <a:ext cx="5092560" cy="3967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12" name="PlaceHolder 13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4400" spc="-1" strike="noStrike">
                <a:solidFill>
                  <a:srgbClr val="000000"/>
                </a:solidFill>
                <a:latin typeface="Arial"/>
              </a:rPr>
              <a:t>Clique para editar o formato do texto do título</a:t>
            </a:r>
            <a:endParaRPr b="0" lang="pt-BR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3" name="PlaceHolder 14"/>
          <p:cNvSpPr>
            <a:spLocks noGrp="1"/>
          </p:cNvSpPr>
          <p:nvPr>
            <p:ph type="body"/>
          </p:nvPr>
        </p:nvSpPr>
        <p:spPr>
          <a:xfrm>
            <a:off x="503640" y="1768320"/>
            <a:ext cx="907164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CustomShape 1"/>
          <p:cNvSpPr/>
          <p:nvPr/>
        </p:nvSpPr>
        <p:spPr>
          <a:xfrm>
            <a:off x="-9000" y="4423680"/>
            <a:ext cx="496440" cy="313668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rgbClr val="3494ba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1" name="Line 2"/>
          <p:cNvSpPr/>
          <p:nvPr/>
        </p:nvSpPr>
        <p:spPr>
          <a:xfrm flipV="1">
            <a:off x="5655600" y="4598280"/>
            <a:ext cx="4430880" cy="29610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252" name="Line 3"/>
          <p:cNvSpPr/>
          <p:nvPr/>
        </p:nvSpPr>
        <p:spPr>
          <a:xfrm>
            <a:off x="7763760" y="360"/>
            <a:ext cx="1339920" cy="75564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253" name="CustomShape 4"/>
          <p:cNvSpPr/>
          <p:nvPr/>
        </p:nvSpPr>
        <p:spPr>
          <a:xfrm>
            <a:off x="7597440" y="0"/>
            <a:ext cx="2493720" cy="756108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4" name="CustomShape 5"/>
          <p:cNvSpPr/>
          <p:nvPr/>
        </p:nvSpPr>
        <p:spPr>
          <a:xfrm>
            <a:off x="7941960" y="-9000"/>
            <a:ext cx="2139840" cy="756108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5" name="CustomShape 6"/>
          <p:cNvSpPr/>
          <p:nvPr/>
        </p:nvSpPr>
        <p:spPr>
          <a:xfrm>
            <a:off x="7318080" y="4320720"/>
            <a:ext cx="2761920" cy="323028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6" name="CustomShape 7"/>
          <p:cNvSpPr/>
          <p:nvPr/>
        </p:nvSpPr>
        <p:spPr>
          <a:xfrm>
            <a:off x="7727760" y="-9000"/>
            <a:ext cx="2354040" cy="756108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7" name="CustomShape 8"/>
          <p:cNvSpPr/>
          <p:nvPr/>
        </p:nvSpPr>
        <p:spPr>
          <a:xfrm>
            <a:off x="9144720" y="-9000"/>
            <a:ext cx="936360" cy="756108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8" name="CustomShape 9"/>
          <p:cNvSpPr/>
          <p:nvPr/>
        </p:nvSpPr>
        <p:spPr>
          <a:xfrm>
            <a:off x="8922960" y="-9000"/>
            <a:ext cx="1168200" cy="756108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9" name="CustomShape 10"/>
          <p:cNvSpPr/>
          <p:nvPr/>
        </p:nvSpPr>
        <p:spPr>
          <a:xfrm>
            <a:off x="8894520" y="5393880"/>
            <a:ext cx="1198440" cy="215712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0" name="CustomShape 11"/>
          <p:cNvSpPr/>
          <p:nvPr/>
        </p:nvSpPr>
        <p:spPr>
          <a:xfrm>
            <a:off x="5959080" y="6659280"/>
            <a:ext cx="747360" cy="3949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1" name="CustomShape 12"/>
          <p:cNvSpPr/>
          <p:nvPr/>
        </p:nvSpPr>
        <p:spPr>
          <a:xfrm>
            <a:off x="671040" y="6659280"/>
            <a:ext cx="5092560" cy="3967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2" name="PlaceHolder 13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4400" spc="-1" strike="noStrike">
                <a:solidFill>
                  <a:srgbClr val="000000"/>
                </a:solidFill>
                <a:latin typeface="Arial"/>
              </a:rPr>
              <a:t>Clique para editar o formato do texto do título</a:t>
            </a:r>
            <a:endParaRPr b="0" lang="pt-BR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3" name="PlaceHolder 14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 fontScale="40000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4" name="PlaceHolder 15"/>
          <p:cNvSpPr>
            <a:spLocks noGrp="1"/>
          </p:cNvSpPr>
          <p:nvPr>
            <p:ph type="body"/>
          </p:nvPr>
        </p:nvSpPr>
        <p:spPr>
          <a:xfrm>
            <a:off x="515232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 fontScale="40000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CustomShape 1"/>
          <p:cNvSpPr/>
          <p:nvPr/>
        </p:nvSpPr>
        <p:spPr>
          <a:xfrm>
            <a:off x="-9000" y="4423680"/>
            <a:ext cx="496440" cy="313668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chemeClr val="accent1">
              <a:alpha val="70000"/>
              <a:tint val="40000"/>
              <a:hueOff val="0"/>
              <a:satOff val="0"/>
              <a:lumOff val="0"/>
              <a:alphaOff val="0"/>
            </a:schemeClr>
          </a:solidFill>
          <a:ln w="9360">
            <a:noFill/>
          </a:ln>
          <a:effectLst>
            <a:outerShdw blurRad="40000" dir="5400000" dist="23040" rotWithShape="0">
              <a:srgbClr val="000000">
                <a:alpha val="35000"/>
              </a:srgbClr>
            </a:outerShdw>
          </a:effectLst>
        </p:spPr>
        <p:style>
          <a:lnRef idx="0"/>
          <a:fillRef idx="0"/>
          <a:effectRef idx="0"/>
          <a:fontRef idx="minor"/>
        </p:style>
      </p:sp>
      <p:sp>
        <p:nvSpPr>
          <p:cNvPr id="302" name="Line 2"/>
          <p:cNvSpPr/>
          <p:nvPr/>
        </p:nvSpPr>
        <p:spPr>
          <a:xfrm flipV="1">
            <a:off x="5655600" y="4598280"/>
            <a:ext cx="4430880" cy="29610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303" name="Line 3"/>
          <p:cNvSpPr/>
          <p:nvPr/>
        </p:nvSpPr>
        <p:spPr>
          <a:xfrm>
            <a:off x="7763760" y="360"/>
            <a:ext cx="1339920" cy="75564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304" name="CustomShape 4"/>
          <p:cNvSpPr/>
          <p:nvPr/>
        </p:nvSpPr>
        <p:spPr>
          <a:xfrm>
            <a:off x="7597440" y="0"/>
            <a:ext cx="2493720" cy="756108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05" name="CustomShape 5"/>
          <p:cNvSpPr/>
          <p:nvPr/>
        </p:nvSpPr>
        <p:spPr>
          <a:xfrm>
            <a:off x="7941960" y="-9000"/>
            <a:ext cx="2139840" cy="756108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06" name="CustomShape 6"/>
          <p:cNvSpPr/>
          <p:nvPr/>
        </p:nvSpPr>
        <p:spPr>
          <a:xfrm>
            <a:off x="7318080" y="4320720"/>
            <a:ext cx="2761920" cy="323028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07" name="CustomShape 7"/>
          <p:cNvSpPr/>
          <p:nvPr/>
        </p:nvSpPr>
        <p:spPr>
          <a:xfrm>
            <a:off x="7727760" y="-9000"/>
            <a:ext cx="2354040" cy="756108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08" name="CustomShape 8"/>
          <p:cNvSpPr/>
          <p:nvPr/>
        </p:nvSpPr>
        <p:spPr>
          <a:xfrm>
            <a:off x="9144720" y="-9000"/>
            <a:ext cx="936360" cy="756108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09" name="CustomShape 9"/>
          <p:cNvSpPr/>
          <p:nvPr/>
        </p:nvSpPr>
        <p:spPr>
          <a:xfrm>
            <a:off x="8922960" y="-9000"/>
            <a:ext cx="1168200" cy="756108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10" name="CustomShape 10"/>
          <p:cNvSpPr/>
          <p:nvPr/>
        </p:nvSpPr>
        <p:spPr>
          <a:xfrm>
            <a:off x="8894520" y="5393880"/>
            <a:ext cx="1198440" cy="215712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11" name="CustomShape 11"/>
          <p:cNvSpPr/>
          <p:nvPr/>
        </p:nvSpPr>
        <p:spPr>
          <a:xfrm>
            <a:off x="5959080" y="6659280"/>
            <a:ext cx="747360" cy="3949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12" name="CustomShape 12"/>
          <p:cNvSpPr/>
          <p:nvPr/>
        </p:nvSpPr>
        <p:spPr>
          <a:xfrm>
            <a:off x="671040" y="6659280"/>
            <a:ext cx="5092560" cy="3967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13" name="PlaceHolder 13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4400" spc="-1" strike="noStrike">
                <a:solidFill>
                  <a:srgbClr val="000000"/>
                </a:solidFill>
                <a:latin typeface="Arial"/>
              </a:rPr>
              <a:t>Clique para editar o formato do texto do título</a:t>
            </a:r>
            <a:endParaRPr b="0" lang="pt-BR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4" name="PlaceHolder 14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 fontScale="40000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5" name="PlaceHolder 15"/>
          <p:cNvSpPr>
            <a:spLocks noGrp="1"/>
          </p:cNvSpPr>
          <p:nvPr>
            <p:ph type="body"/>
          </p:nvPr>
        </p:nvSpPr>
        <p:spPr>
          <a:xfrm>
            <a:off x="515232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 fontScale="40000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</p:sldLayoutIdLst>
</p:sldMaster>
</file>

<file path=ppt/slideMasters/slideMaster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CustomShape 1"/>
          <p:cNvSpPr/>
          <p:nvPr/>
        </p:nvSpPr>
        <p:spPr>
          <a:xfrm>
            <a:off x="-9000" y="4423680"/>
            <a:ext cx="496440" cy="313668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rgbClr val="3494ba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53" name="Line 2"/>
          <p:cNvSpPr/>
          <p:nvPr/>
        </p:nvSpPr>
        <p:spPr>
          <a:xfrm flipV="1">
            <a:off x="5655600" y="4598280"/>
            <a:ext cx="4430880" cy="29610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354" name="Line 3"/>
          <p:cNvSpPr/>
          <p:nvPr/>
        </p:nvSpPr>
        <p:spPr>
          <a:xfrm>
            <a:off x="7763760" y="360"/>
            <a:ext cx="1339920" cy="75564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355" name="CustomShape 4"/>
          <p:cNvSpPr/>
          <p:nvPr/>
        </p:nvSpPr>
        <p:spPr>
          <a:xfrm>
            <a:off x="7597440" y="0"/>
            <a:ext cx="2493720" cy="756108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56" name="CustomShape 5"/>
          <p:cNvSpPr/>
          <p:nvPr/>
        </p:nvSpPr>
        <p:spPr>
          <a:xfrm>
            <a:off x="7941960" y="-9000"/>
            <a:ext cx="2139840" cy="756108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57" name="CustomShape 6"/>
          <p:cNvSpPr/>
          <p:nvPr/>
        </p:nvSpPr>
        <p:spPr>
          <a:xfrm>
            <a:off x="7318080" y="4320720"/>
            <a:ext cx="2761920" cy="323028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58" name="CustomShape 7"/>
          <p:cNvSpPr/>
          <p:nvPr/>
        </p:nvSpPr>
        <p:spPr>
          <a:xfrm>
            <a:off x="7727760" y="-9000"/>
            <a:ext cx="2354040" cy="756108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59" name="CustomShape 8"/>
          <p:cNvSpPr/>
          <p:nvPr/>
        </p:nvSpPr>
        <p:spPr>
          <a:xfrm>
            <a:off x="9144720" y="-9000"/>
            <a:ext cx="936360" cy="756108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60" name="CustomShape 9"/>
          <p:cNvSpPr/>
          <p:nvPr/>
        </p:nvSpPr>
        <p:spPr>
          <a:xfrm>
            <a:off x="8922960" y="-9000"/>
            <a:ext cx="1168200" cy="756108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61" name="CustomShape 10"/>
          <p:cNvSpPr/>
          <p:nvPr/>
        </p:nvSpPr>
        <p:spPr>
          <a:xfrm>
            <a:off x="8894520" y="5393880"/>
            <a:ext cx="1198440" cy="215712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62" name="CustomShape 11"/>
          <p:cNvSpPr/>
          <p:nvPr/>
        </p:nvSpPr>
        <p:spPr>
          <a:xfrm>
            <a:off x="5959080" y="6659280"/>
            <a:ext cx="747360" cy="3949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63" name="CustomShape 12"/>
          <p:cNvSpPr/>
          <p:nvPr/>
        </p:nvSpPr>
        <p:spPr>
          <a:xfrm>
            <a:off x="671040" y="6659280"/>
            <a:ext cx="5092560" cy="3967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64" name="PlaceHolder 13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4400" spc="-1" strike="noStrike">
                <a:solidFill>
                  <a:srgbClr val="000000"/>
                </a:solidFill>
                <a:latin typeface="Arial"/>
              </a:rPr>
              <a:t>Clique para editar o formato do texto do título</a:t>
            </a:r>
            <a:endParaRPr b="0" lang="pt-BR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5" name="PlaceHolder 14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</p:sldLayoutIdLst>
</p:sldMaster>
</file>

<file path=ppt/slideMasters/slideMaster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CustomShape 1"/>
          <p:cNvSpPr/>
          <p:nvPr/>
        </p:nvSpPr>
        <p:spPr>
          <a:xfrm>
            <a:off x="-9000" y="4423680"/>
            <a:ext cx="496440" cy="313668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rgbClr val="3494ba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03" name="Line 2"/>
          <p:cNvSpPr/>
          <p:nvPr/>
        </p:nvSpPr>
        <p:spPr>
          <a:xfrm flipV="1">
            <a:off x="5655600" y="4598280"/>
            <a:ext cx="4430880" cy="29610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404" name="Line 3"/>
          <p:cNvSpPr/>
          <p:nvPr/>
        </p:nvSpPr>
        <p:spPr>
          <a:xfrm>
            <a:off x="7763760" y="360"/>
            <a:ext cx="1339920" cy="75564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405" name="CustomShape 4"/>
          <p:cNvSpPr/>
          <p:nvPr/>
        </p:nvSpPr>
        <p:spPr>
          <a:xfrm>
            <a:off x="7597440" y="0"/>
            <a:ext cx="2493720" cy="756108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06" name="CustomShape 5"/>
          <p:cNvSpPr/>
          <p:nvPr/>
        </p:nvSpPr>
        <p:spPr>
          <a:xfrm>
            <a:off x="7941960" y="-9000"/>
            <a:ext cx="2139840" cy="756108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07" name="CustomShape 6"/>
          <p:cNvSpPr/>
          <p:nvPr/>
        </p:nvSpPr>
        <p:spPr>
          <a:xfrm>
            <a:off x="7318080" y="4320720"/>
            <a:ext cx="2761920" cy="323028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08" name="CustomShape 7"/>
          <p:cNvSpPr/>
          <p:nvPr/>
        </p:nvSpPr>
        <p:spPr>
          <a:xfrm>
            <a:off x="7727760" y="-9000"/>
            <a:ext cx="2354040" cy="756108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09" name="CustomShape 8"/>
          <p:cNvSpPr/>
          <p:nvPr/>
        </p:nvSpPr>
        <p:spPr>
          <a:xfrm>
            <a:off x="9144720" y="-9000"/>
            <a:ext cx="936360" cy="756108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10" name="CustomShape 9"/>
          <p:cNvSpPr/>
          <p:nvPr/>
        </p:nvSpPr>
        <p:spPr>
          <a:xfrm>
            <a:off x="8922960" y="-9000"/>
            <a:ext cx="1168200" cy="756108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11" name="CustomShape 10"/>
          <p:cNvSpPr/>
          <p:nvPr/>
        </p:nvSpPr>
        <p:spPr>
          <a:xfrm>
            <a:off x="8894520" y="5393880"/>
            <a:ext cx="1198440" cy="215712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12" name="CustomShape 11"/>
          <p:cNvSpPr/>
          <p:nvPr/>
        </p:nvSpPr>
        <p:spPr>
          <a:xfrm>
            <a:off x="5959080" y="6659280"/>
            <a:ext cx="747360" cy="3949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13" name="CustomShape 12"/>
          <p:cNvSpPr/>
          <p:nvPr/>
        </p:nvSpPr>
        <p:spPr>
          <a:xfrm>
            <a:off x="671040" y="6659280"/>
            <a:ext cx="5092560" cy="3967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14" name="PlaceHolder 13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Clique para editar o formato do texto do título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5" name="PlaceHolder 14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  <p:sldLayoutId id="2147483763" r:id="rId12"/>
    <p:sldLayoutId id="2147483764" r:id="rId13"/>
  </p:sldLayoutIdLst>
</p:sldMaster>
</file>

<file path=ppt/slideMasters/slideMaster1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CustomShape 1"/>
          <p:cNvSpPr/>
          <p:nvPr/>
        </p:nvSpPr>
        <p:spPr>
          <a:xfrm>
            <a:off x="-9000" y="4423680"/>
            <a:ext cx="496440" cy="313668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rgbClr val="3494ba">
              <a:alpha val="7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53" name="CustomShape 2"/>
          <p:cNvSpPr/>
          <p:nvPr/>
        </p:nvSpPr>
        <p:spPr>
          <a:xfrm flipH="1" rot="10800000">
            <a:off x="5654160" y="4598640"/>
            <a:ext cx="4430520" cy="29606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454" name="CustomShape 3"/>
          <p:cNvSpPr/>
          <p:nvPr/>
        </p:nvSpPr>
        <p:spPr>
          <a:xfrm>
            <a:off x="7763760" y="360"/>
            <a:ext cx="1339560" cy="75560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455" name="CustomShape 4"/>
          <p:cNvSpPr/>
          <p:nvPr/>
        </p:nvSpPr>
        <p:spPr>
          <a:xfrm>
            <a:off x="7597440" y="0"/>
            <a:ext cx="2493720" cy="756108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56" name="CustomShape 5"/>
          <p:cNvSpPr/>
          <p:nvPr/>
        </p:nvSpPr>
        <p:spPr>
          <a:xfrm>
            <a:off x="7941960" y="-9000"/>
            <a:ext cx="2139840" cy="756108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57" name="CustomShape 6"/>
          <p:cNvSpPr/>
          <p:nvPr/>
        </p:nvSpPr>
        <p:spPr>
          <a:xfrm>
            <a:off x="7318080" y="4320720"/>
            <a:ext cx="2761920" cy="323028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58" name="CustomShape 7"/>
          <p:cNvSpPr/>
          <p:nvPr/>
        </p:nvSpPr>
        <p:spPr>
          <a:xfrm>
            <a:off x="7727760" y="-9000"/>
            <a:ext cx="2354040" cy="756108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59" name="CustomShape 8"/>
          <p:cNvSpPr/>
          <p:nvPr/>
        </p:nvSpPr>
        <p:spPr>
          <a:xfrm>
            <a:off x="9144720" y="-9000"/>
            <a:ext cx="936360" cy="756108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60" name="CustomShape 9"/>
          <p:cNvSpPr/>
          <p:nvPr/>
        </p:nvSpPr>
        <p:spPr>
          <a:xfrm>
            <a:off x="8922960" y="-9000"/>
            <a:ext cx="1168200" cy="756108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61" name="CustomShape 10"/>
          <p:cNvSpPr/>
          <p:nvPr/>
        </p:nvSpPr>
        <p:spPr>
          <a:xfrm>
            <a:off x="8894520" y="5393880"/>
            <a:ext cx="1198440" cy="215712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62" name="CustomShape 11"/>
          <p:cNvSpPr/>
          <p:nvPr/>
        </p:nvSpPr>
        <p:spPr>
          <a:xfrm>
            <a:off x="5959080" y="6659280"/>
            <a:ext cx="747360" cy="394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63" name="CustomShape 12"/>
          <p:cNvSpPr/>
          <p:nvPr/>
        </p:nvSpPr>
        <p:spPr>
          <a:xfrm>
            <a:off x="671040" y="6659280"/>
            <a:ext cx="5092560" cy="396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64" name="PlaceHolder 13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Clique para editar o formato do texto do título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5" name="PlaceHolder 14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  <p:sldLayoutId id="2147483776" r:id="rId12"/>
    <p:sldLayoutId id="2147483777" r:id="rId13"/>
  </p:sldLayoutIdLst>
</p:sldMaster>
</file>

<file path=ppt/slideMasters/slideMaster1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CustomShape 1"/>
          <p:cNvSpPr/>
          <p:nvPr/>
        </p:nvSpPr>
        <p:spPr>
          <a:xfrm>
            <a:off x="-9000" y="4423680"/>
            <a:ext cx="496440" cy="313668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rgbClr val="3494ba">
              <a:alpha val="7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03" name="CustomShape 2"/>
          <p:cNvSpPr/>
          <p:nvPr/>
        </p:nvSpPr>
        <p:spPr>
          <a:xfrm flipH="1" rot="10800000">
            <a:off x="5654160" y="4598640"/>
            <a:ext cx="4430520" cy="29606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504" name="CustomShape 3"/>
          <p:cNvSpPr/>
          <p:nvPr/>
        </p:nvSpPr>
        <p:spPr>
          <a:xfrm>
            <a:off x="7763760" y="360"/>
            <a:ext cx="1339560" cy="75560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505" name="CustomShape 4"/>
          <p:cNvSpPr/>
          <p:nvPr/>
        </p:nvSpPr>
        <p:spPr>
          <a:xfrm>
            <a:off x="7597440" y="0"/>
            <a:ext cx="2493720" cy="756108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06" name="CustomShape 5"/>
          <p:cNvSpPr/>
          <p:nvPr/>
        </p:nvSpPr>
        <p:spPr>
          <a:xfrm>
            <a:off x="7941960" y="-9000"/>
            <a:ext cx="2139840" cy="756108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07" name="CustomShape 6"/>
          <p:cNvSpPr/>
          <p:nvPr/>
        </p:nvSpPr>
        <p:spPr>
          <a:xfrm>
            <a:off x="7318080" y="4320720"/>
            <a:ext cx="2761920" cy="323028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08" name="CustomShape 7"/>
          <p:cNvSpPr/>
          <p:nvPr/>
        </p:nvSpPr>
        <p:spPr>
          <a:xfrm>
            <a:off x="7727760" y="-9000"/>
            <a:ext cx="2354040" cy="756108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09" name="CustomShape 8"/>
          <p:cNvSpPr/>
          <p:nvPr/>
        </p:nvSpPr>
        <p:spPr>
          <a:xfrm>
            <a:off x="9144720" y="-9000"/>
            <a:ext cx="936360" cy="756108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10" name="CustomShape 9"/>
          <p:cNvSpPr/>
          <p:nvPr/>
        </p:nvSpPr>
        <p:spPr>
          <a:xfrm>
            <a:off x="8922960" y="-9000"/>
            <a:ext cx="1168200" cy="756108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11" name="CustomShape 10"/>
          <p:cNvSpPr/>
          <p:nvPr/>
        </p:nvSpPr>
        <p:spPr>
          <a:xfrm>
            <a:off x="8894520" y="5393880"/>
            <a:ext cx="1198440" cy="215712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12" name="CustomShape 11"/>
          <p:cNvSpPr/>
          <p:nvPr/>
        </p:nvSpPr>
        <p:spPr>
          <a:xfrm>
            <a:off x="5959080" y="6659280"/>
            <a:ext cx="747360" cy="394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13" name="CustomShape 12"/>
          <p:cNvSpPr/>
          <p:nvPr/>
        </p:nvSpPr>
        <p:spPr>
          <a:xfrm>
            <a:off x="671040" y="6659280"/>
            <a:ext cx="5092560" cy="396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14" name="PlaceHolder 13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Clique para editar o formato do texto do título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5" name="PlaceHolder 14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  <p:sldLayoutId id="2147483789" r:id="rId12"/>
    <p:sldLayoutId id="2147483790" r:id="rId13"/>
  </p:sldLayoutIdLst>
</p:sldMaster>
</file>

<file path=ppt/slideMasters/slideMaster1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CustomShape 1"/>
          <p:cNvSpPr/>
          <p:nvPr/>
        </p:nvSpPr>
        <p:spPr>
          <a:xfrm>
            <a:off x="-9000" y="4423680"/>
            <a:ext cx="496440" cy="313668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rgbClr val="3494ba">
              <a:alpha val="7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53" name="CustomShape 2"/>
          <p:cNvSpPr/>
          <p:nvPr/>
        </p:nvSpPr>
        <p:spPr>
          <a:xfrm flipH="1" rot="10800000">
            <a:off x="5654160" y="4598640"/>
            <a:ext cx="4430520" cy="29606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554" name="CustomShape 3"/>
          <p:cNvSpPr/>
          <p:nvPr/>
        </p:nvSpPr>
        <p:spPr>
          <a:xfrm>
            <a:off x="7763760" y="360"/>
            <a:ext cx="1339560" cy="75560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555" name="CustomShape 4"/>
          <p:cNvSpPr/>
          <p:nvPr/>
        </p:nvSpPr>
        <p:spPr>
          <a:xfrm>
            <a:off x="7597440" y="0"/>
            <a:ext cx="2493720" cy="756108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56" name="CustomShape 5"/>
          <p:cNvSpPr/>
          <p:nvPr/>
        </p:nvSpPr>
        <p:spPr>
          <a:xfrm>
            <a:off x="7941960" y="-9000"/>
            <a:ext cx="2139840" cy="756108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57" name="CustomShape 6"/>
          <p:cNvSpPr/>
          <p:nvPr/>
        </p:nvSpPr>
        <p:spPr>
          <a:xfrm>
            <a:off x="7318080" y="4320720"/>
            <a:ext cx="2761920" cy="323028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58" name="CustomShape 7"/>
          <p:cNvSpPr/>
          <p:nvPr/>
        </p:nvSpPr>
        <p:spPr>
          <a:xfrm>
            <a:off x="7727760" y="-9000"/>
            <a:ext cx="2354040" cy="756108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59" name="CustomShape 8"/>
          <p:cNvSpPr/>
          <p:nvPr/>
        </p:nvSpPr>
        <p:spPr>
          <a:xfrm>
            <a:off x="9144720" y="-9000"/>
            <a:ext cx="936360" cy="756108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60" name="CustomShape 9"/>
          <p:cNvSpPr/>
          <p:nvPr/>
        </p:nvSpPr>
        <p:spPr>
          <a:xfrm>
            <a:off x="8922960" y="-9000"/>
            <a:ext cx="1168200" cy="756108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61" name="CustomShape 10"/>
          <p:cNvSpPr/>
          <p:nvPr/>
        </p:nvSpPr>
        <p:spPr>
          <a:xfrm>
            <a:off x="8894520" y="5393880"/>
            <a:ext cx="1198440" cy="215712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62" name="CustomShape 11"/>
          <p:cNvSpPr/>
          <p:nvPr/>
        </p:nvSpPr>
        <p:spPr>
          <a:xfrm>
            <a:off x="5959080" y="6659280"/>
            <a:ext cx="747360" cy="394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63" name="CustomShape 12"/>
          <p:cNvSpPr/>
          <p:nvPr/>
        </p:nvSpPr>
        <p:spPr>
          <a:xfrm>
            <a:off x="671040" y="6659280"/>
            <a:ext cx="5092560" cy="396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64" name="PlaceHolder 13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Clique para editar o formato do texto do título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5" name="PlaceHolder 14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92" r:id="rId2"/>
    <p:sldLayoutId id="2147483793" r:id="rId3"/>
    <p:sldLayoutId id="2147483794" r:id="rId4"/>
    <p:sldLayoutId id="2147483795" r:id="rId5"/>
    <p:sldLayoutId id="2147483796" r:id="rId6"/>
    <p:sldLayoutId id="2147483797" r:id="rId7"/>
    <p:sldLayoutId id="2147483798" r:id="rId8"/>
    <p:sldLayoutId id="2147483799" r:id="rId9"/>
    <p:sldLayoutId id="2147483800" r:id="rId10"/>
    <p:sldLayoutId id="2147483801" r:id="rId11"/>
    <p:sldLayoutId id="2147483802" r:id="rId12"/>
    <p:sldLayoutId id="2147483803" r:id="rId13"/>
  </p:sldLayoutIdLst>
</p:sldMaster>
</file>

<file path=ppt/slideMasters/slideMaster1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" name="CustomShape 1"/>
          <p:cNvSpPr/>
          <p:nvPr/>
        </p:nvSpPr>
        <p:spPr>
          <a:xfrm>
            <a:off x="-9000" y="4423680"/>
            <a:ext cx="496440" cy="313668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rgbClr val="cfd7e7">
              <a:alpha val="70000"/>
            </a:srgbClr>
          </a:solidFill>
          <a:ln>
            <a:noFill/>
          </a:ln>
          <a:effectLst>
            <a:outerShdw dist="23040" dir="5400000">
              <a:srgbClr val="000000">
                <a:alpha val="35000"/>
              </a:srgbClr>
            </a:outerShdw>
          </a:effectLst>
        </p:spPr>
        <p:style>
          <a:lnRef idx="0"/>
          <a:fillRef idx="0"/>
          <a:effectRef idx="0"/>
          <a:fontRef idx="minor"/>
        </p:style>
      </p:sp>
      <p:sp>
        <p:nvSpPr>
          <p:cNvPr id="603" name="CustomShape 2"/>
          <p:cNvSpPr/>
          <p:nvPr/>
        </p:nvSpPr>
        <p:spPr>
          <a:xfrm flipH="1" rot="10800000">
            <a:off x="5654160" y="4598640"/>
            <a:ext cx="4430520" cy="29606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604" name="CustomShape 3"/>
          <p:cNvSpPr/>
          <p:nvPr/>
        </p:nvSpPr>
        <p:spPr>
          <a:xfrm>
            <a:off x="7763760" y="360"/>
            <a:ext cx="1339560" cy="75560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605" name="CustomShape 4"/>
          <p:cNvSpPr/>
          <p:nvPr/>
        </p:nvSpPr>
        <p:spPr>
          <a:xfrm>
            <a:off x="7597440" y="0"/>
            <a:ext cx="2493720" cy="756108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06" name="CustomShape 5"/>
          <p:cNvSpPr/>
          <p:nvPr/>
        </p:nvSpPr>
        <p:spPr>
          <a:xfrm>
            <a:off x="7941960" y="-9000"/>
            <a:ext cx="2139840" cy="756108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07" name="CustomShape 6"/>
          <p:cNvSpPr/>
          <p:nvPr/>
        </p:nvSpPr>
        <p:spPr>
          <a:xfrm>
            <a:off x="7318080" y="4320720"/>
            <a:ext cx="2761920" cy="323028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08" name="CustomShape 7"/>
          <p:cNvSpPr/>
          <p:nvPr/>
        </p:nvSpPr>
        <p:spPr>
          <a:xfrm>
            <a:off x="7727760" y="-9000"/>
            <a:ext cx="2354040" cy="756108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09" name="CustomShape 8"/>
          <p:cNvSpPr/>
          <p:nvPr/>
        </p:nvSpPr>
        <p:spPr>
          <a:xfrm>
            <a:off x="9144720" y="-9000"/>
            <a:ext cx="936360" cy="756108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10" name="CustomShape 9"/>
          <p:cNvSpPr/>
          <p:nvPr/>
        </p:nvSpPr>
        <p:spPr>
          <a:xfrm>
            <a:off x="8922960" y="-9000"/>
            <a:ext cx="1168200" cy="756108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11" name="CustomShape 10"/>
          <p:cNvSpPr/>
          <p:nvPr/>
        </p:nvSpPr>
        <p:spPr>
          <a:xfrm>
            <a:off x="8894520" y="5393880"/>
            <a:ext cx="1198440" cy="215712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12" name="CustomShape 11"/>
          <p:cNvSpPr/>
          <p:nvPr/>
        </p:nvSpPr>
        <p:spPr>
          <a:xfrm>
            <a:off x="5959080" y="6659280"/>
            <a:ext cx="747360" cy="394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13" name="CustomShape 12"/>
          <p:cNvSpPr/>
          <p:nvPr/>
        </p:nvSpPr>
        <p:spPr>
          <a:xfrm>
            <a:off x="671040" y="6659280"/>
            <a:ext cx="5092560" cy="396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14" name="PlaceHolder 13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Clique para editar o formato do texto do título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5" name="PlaceHolder 14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6" name="PlaceHolder 15"/>
          <p:cNvSpPr>
            <a:spLocks noGrp="1"/>
          </p:cNvSpPr>
          <p:nvPr>
            <p:ph type="body"/>
          </p:nvPr>
        </p:nvSpPr>
        <p:spPr>
          <a:xfrm>
            <a:off x="515232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  <p:sldLayoutId id="2147483815" r:id="rId12"/>
    <p:sldLayoutId id="2147483816" r:id="rId13"/>
  </p:sldLayoutIdLst>
</p:sldMaster>
</file>

<file path=ppt/slideMasters/slideMaster1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CustomShape 1"/>
          <p:cNvSpPr/>
          <p:nvPr/>
        </p:nvSpPr>
        <p:spPr>
          <a:xfrm>
            <a:off x="-9000" y="4423680"/>
            <a:ext cx="496440" cy="313668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rgbClr val="3494ba">
              <a:alpha val="7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54" name="CustomShape 2"/>
          <p:cNvSpPr/>
          <p:nvPr/>
        </p:nvSpPr>
        <p:spPr>
          <a:xfrm flipH="1" rot="10800000">
            <a:off x="5654160" y="4598640"/>
            <a:ext cx="4430520" cy="29606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655" name="CustomShape 3"/>
          <p:cNvSpPr/>
          <p:nvPr/>
        </p:nvSpPr>
        <p:spPr>
          <a:xfrm>
            <a:off x="7763760" y="360"/>
            <a:ext cx="1339560" cy="75560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656" name="CustomShape 4"/>
          <p:cNvSpPr/>
          <p:nvPr/>
        </p:nvSpPr>
        <p:spPr>
          <a:xfrm>
            <a:off x="7597440" y="0"/>
            <a:ext cx="2493720" cy="756108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57" name="CustomShape 5"/>
          <p:cNvSpPr/>
          <p:nvPr/>
        </p:nvSpPr>
        <p:spPr>
          <a:xfrm>
            <a:off x="7941960" y="-9000"/>
            <a:ext cx="2139840" cy="756108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58" name="CustomShape 6"/>
          <p:cNvSpPr/>
          <p:nvPr/>
        </p:nvSpPr>
        <p:spPr>
          <a:xfrm>
            <a:off x="7318080" y="4320720"/>
            <a:ext cx="2761920" cy="323028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59" name="CustomShape 7"/>
          <p:cNvSpPr/>
          <p:nvPr/>
        </p:nvSpPr>
        <p:spPr>
          <a:xfrm>
            <a:off x="7727760" y="-9000"/>
            <a:ext cx="2354040" cy="756108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60" name="CustomShape 8"/>
          <p:cNvSpPr/>
          <p:nvPr/>
        </p:nvSpPr>
        <p:spPr>
          <a:xfrm>
            <a:off x="9144720" y="-9000"/>
            <a:ext cx="936360" cy="756108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61" name="CustomShape 9"/>
          <p:cNvSpPr/>
          <p:nvPr/>
        </p:nvSpPr>
        <p:spPr>
          <a:xfrm>
            <a:off x="8922960" y="-9000"/>
            <a:ext cx="1168200" cy="756108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62" name="CustomShape 10"/>
          <p:cNvSpPr/>
          <p:nvPr/>
        </p:nvSpPr>
        <p:spPr>
          <a:xfrm>
            <a:off x="8894520" y="5393880"/>
            <a:ext cx="1198440" cy="215712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63" name="CustomShape 11"/>
          <p:cNvSpPr/>
          <p:nvPr/>
        </p:nvSpPr>
        <p:spPr>
          <a:xfrm>
            <a:off x="5959080" y="6659280"/>
            <a:ext cx="747360" cy="394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64" name="CustomShape 12"/>
          <p:cNvSpPr/>
          <p:nvPr/>
        </p:nvSpPr>
        <p:spPr>
          <a:xfrm>
            <a:off x="671040" y="6659280"/>
            <a:ext cx="5092560" cy="396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65" name="PlaceHolder 13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Clique para editar o formato do texto do título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66" name="PlaceHolder 14"/>
          <p:cNvSpPr>
            <a:spLocks noGrp="1"/>
          </p:cNvSpPr>
          <p:nvPr>
            <p:ph type="body"/>
          </p:nvPr>
        </p:nvSpPr>
        <p:spPr>
          <a:xfrm>
            <a:off x="503640" y="1768320"/>
            <a:ext cx="442656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67" name="PlaceHolder 15"/>
          <p:cNvSpPr>
            <a:spLocks noGrp="1"/>
          </p:cNvSpPr>
          <p:nvPr>
            <p:ph type="body"/>
          </p:nvPr>
        </p:nvSpPr>
        <p:spPr>
          <a:xfrm>
            <a:off x="5152320" y="1768320"/>
            <a:ext cx="4426560" cy="2090520"/>
          </a:xfrm>
          <a:prstGeom prst="rect">
            <a:avLst/>
          </a:prstGeom>
        </p:spPr>
        <p:txBody>
          <a:bodyPr lIns="0" rIns="0" tIns="0" bIns="0">
            <a:normAutofit fontScale="42000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68" name="PlaceHolder 16"/>
          <p:cNvSpPr>
            <a:spLocks noGrp="1"/>
          </p:cNvSpPr>
          <p:nvPr>
            <p:ph type="body"/>
          </p:nvPr>
        </p:nvSpPr>
        <p:spPr>
          <a:xfrm>
            <a:off x="5152320" y="4058280"/>
            <a:ext cx="4426560" cy="2090520"/>
          </a:xfrm>
          <a:prstGeom prst="rect">
            <a:avLst/>
          </a:prstGeom>
        </p:spPr>
        <p:txBody>
          <a:bodyPr lIns="0" rIns="0" tIns="0" bIns="0">
            <a:normAutofit fontScale="42000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  <p:sldLayoutId id="2147483829" r:id="rId13"/>
  </p:sldLayoutIdLst>
</p:sldMaster>
</file>

<file path=ppt/slideMasters/slideMaster1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" name="CustomShape 1"/>
          <p:cNvSpPr/>
          <p:nvPr/>
        </p:nvSpPr>
        <p:spPr>
          <a:xfrm>
            <a:off x="-9000" y="4423680"/>
            <a:ext cx="496440" cy="313668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rgbClr val="3494ba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06" name="Line 2"/>
          <p:cNvSpPr/>
          <p:nvPr/>
        </p:nvSpPr>
        <p:spPr>
          <a:xfrm flipV="1">
            <a:off x="5655600" y="4598280"/>
            <a:ext cx="4430880" cy="29610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707" name="Line 3"/>
          <p:cNvSpPr/>
          <p:nvPr/>
        </p:nvSpPr>
        <p:spPr>
          <a:xfrm>
            <a:off x="7763760" y="360"/>
            <a:ext cx="1339920" cy="75564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708" name="CustomShape 4"/>
          <p:cNvSpPr/>
          <p:nvPr/>
        </p:nvSpPr>
        <p:spPr>
          <a:xfrm>
            <a:off x="7597440" y="0"/>
            <a:ext cx="2493720" cy="756108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09" name="CustomShape 5"/>
          <p:cNvSpPr/>
          <p:nvPr/>
        </p:nvSpPr>
        <p:spPr>
          <a:xfrm>
            <a:off x="7941960" y="-9000"/>
            <a:ext cx="2139840" cy="756108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10" name="CustomShape 6"/>
          <p:cNvSpPr/>
          <p:nvPr/>
        </p:nvSpPr>
        <p:spPr>
          <a:xfrm>
            <a:off x="7318080" y="4320720"/>
            <a:ext cx="2761920" cy="323028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11" name="CustomShape 7"/>
          <p:cNvSpPr/>
          <p:nvPr/>
        </p:nvSpPr>
        <p:spPr>
          <a:xfrm>
            <a:off x="7727760" y="-9000"/>
            <a:ext cx="2354040" cy="756108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12" name="CustomShape 8"/>
          <p:cNvSpPr/>
          <p:nvPr/>
        </p:nvSpPr>
        <p:spPr>
          <a:xfrm>
            <a:off x="9144720" y="-9000"/>
            <a:ext cx="936360" cy="756108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13" name="CustomShape 9"/>
          <p:cNvSpPr/>
          <p:nvPr/>
        </p:nvSpPr>
        <p:spPr>
          <a:xfrm>
            <a:off x="8922960" y="-9000"/>
            <a:ext cx="1168200" cy="756108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14" name="CustomShape 10"/>
          <p:cNvSpPr/>
          <p:nvPr/>
        </p:nvSpPr>
        <p:spPr>
          <a:xfrm>
            <a:off x="8894520" y="5393880"/>
            <a:ext cx="1198440" cy="215712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15" name="CustomShape 11"/>
          <p:cNvSpPr/>
          <p:nvPr/>
        </p:nvSpPr>
        <p:spPr>
          <a:xfrm>
            <a:off x="5959080" y="6659280"/>
            <a:ext cx="747360" cy="3949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16" name="CustomShape 12"/>
          <p:cNvSpPr/>
          <p:nvPr/>
        </p:nvSpPr>
        <p:spPr>
          <a:xfrm>
            <a:off x="671040" y="6659280"/>
            <a:ext cx="5092560" cy="3967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17" name="PlaceHolder 13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4400" spc="-1" strike="noStrike">
                <a:solidFill>
                  <a:srgbClr val="000000"/>
                </a:solidFill>
                <a:latin typeface="Arial"/>
              </a:rPr>
              <a:t>Clique para editar o formato do texto do título</a:t>
            </a:r>
            <a:endParaRPr b="0" lang="pt-BR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18" name="PlaceHolder 14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8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37" r:id="rId8"/>
    <p:sldLayoutId id="2147483838" r:id="rId9"/>
    <p:sldLayoutId id="2147483839" r:id="rId10"/>
    <p:sldLayoutId id="2147483840" r:id="rId11"/>
    <p:sldLayoutId id="2147483841" r:id="rId12"/>
    <p:sldLayoutId id="2147483842" r:id="rId13"/>
  </p:sldLayoutIdLst>
</p:sldMaster>
</file>

<file path=ppt/slideMasters/slideMaster1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CustomShape 1"/>
          <p:cNvSpPr/>
          <p:nvPr/>
        </p:nvSpPr>
        <p:spPr>
          <a:xfrm>
            <a:off x="-9000" y="4423680"/>
            <a:ext cx="496440" cy="313668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rgbClr val="3494ba">
              <a:alpha val="7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56" name="CustomShape 2"/>
          <p:cNvSpPr/>
          <p:nvPr/>
        </p:nvSpPr>
        <p:spPr>
          <a:xfrm flipH="1" rot="10800000">
            <a:off x="5654160" y="4598640"/>
            <a:ext cx="4430520" cy="29606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757" name="CustomShape 3"/>
          <p:cNvSpPr/>
          <p:nvPr/>
        </p:nvSpPr>
        <p:spPr>
          <a:xfrm>
            <a:off x="7763760" y="360"/>
            <a:ext cx="1339560" cy="75560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758" name="CustomShape 4"/>
          <p:cNvSpPr/>
          <p:nvPr/>
        </p:nvSpPr>
        <p:spPr>
          <a:xfrm>
            <a:off x="7597440" y="0"/>
            <a:ext cx="2493720" cy="756108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59" name="CustomShape 5"/>
          <p:cNvSpPr/>
          <p:nvPr/>
        </p:nvSpPr>
        <p:spPr>
          <a:xfrm>
            <a:off x="7941960" y="-9000"/>
            <a:ext cx="2139840" cy="756108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60" name="CustomShape 6"/>
          <p:cNvSpPr/>
          <p:nvPr/>
        </p:nvSpPr>
        <p:spPr>
          <a:xfrm>
            <a:off x="7318080" y="4320720"/>
            <a:ext cx="2761920" cy="323028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61" name="CustomShape 7"/>
          <p:cNvSpPr/>
          <p:nvPr/>
        </p:nvSpPr>
        <p:spPr>
          <a:xfrm>
            <a:off x="7727760" y="-9000"/>
            <a:ext cx="2354040" cy="756108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62" name="CustomShape 8"/>
          <p:cNvSpPr/>
          <p:nvPr/>
        </p:nvSpPr>
        <p:spPr>
          <a:xfrm>
            <a:off x="9144720" y="-9000"/>
            <a:ext cx="936360" cy="756108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63" name="CustomShape 9"/>
          <p:cNvSpPr/>
          <p:nvPr/>
        </p:nvSpPr>
        <p:spPr>
          <a:xfrm>
            <a:off x="8922960" y="-9000"/>
            <a:ext cx="1168200" cy="756108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64" name="CustomShape 10"/>
          <p:cNvSpPr/>
          <p:nvPr/>
        </p:nvSpPr>
        <p:spPr>
          <a:xfrm>
            <a:off x="8894520" y="5393880"/>
            <a:ext cx="1198440" cy="215712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65" name="CustomShape 11"/>
          <p:cNvSpPr/>
          <p:nvPr/>
        </p:nvSpPr>
        <p:spPr>
          <a:xfrm>
            <a:off x="5959080" y="6659280"/>
            <a:ext cx="747360" cy="394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66" name="CustomShape 12"/>
          <p:cNvSpPr/>
          <p:nvPr/>
        </p:nvSpPr>
        <p:spPr>
          <a:xfrm>
            <a:off x="671040" y="6659280"/>
            <a:ext cx="5092560" cy="396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67" name="PlaceHolder 13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Clique para editar o formato do texto do título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8" name="PlaceHolder 14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844" r:id="rId2"/>
    <p:sldLayoutId id="2147483845" r:id="rId3"/>
    <p:sldLayoutId id="2147483846" r:id="rId4"/>
    <p:sldLayoutId id="2147483847" r:id="rId5"/>
    <p:sldLayoutId id="2147483848" r:id="rId6"/>
    <p:sldLayoutId id="2147483849" r:id="rId7"/>
    <p:sldLayoutId id="2147483850" r:id="rId8"/>
    <p:sldLayoutId id="2147483851" r:id="rId9"/>
    <p:sldLayoutId id="2147483852" r:id="rId10"/>
    <p:sldLayoutId id="2147483853" r:id="rId11"/>
    <p:sldLayoutId id="2147483854" r:id="rId12"/>
    <p:sldLayoutId id="2147483855" r:id="rId13"/>
  </p:sldLayoutIdLst>
</p:sldMaster>
</file>

<file path=ppt/slideMasters/slideMaster1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" name="CustomShape 1"/>
          <p:cNvSpPr/>
          <p:nvPr/>
        </p:nvSpPr>
        <p:spPr>
          <a:xfrm>
            <a:off x="-9000" y="4423680"/>
            <a:ext cx="496440" cy="313668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rgbClr val="3494ba">
              <a:alpha val="7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06" name="CustomShape 2"/>
          <p:cNvSpPr/>
          <p:nvPr/>
        </p:nvSpPr>
        <p:spPr>
          <a:xfrm flipH="1" rot="10800000">
            <a:off x="5654160" y="4598640"/>
            <a:ext cx="4430520" cy="29606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807" name="CustomShape 3"/>
          <p:cNvSpPr/>
          <p:nvPr/>
        </p:nvSpPr>
        <p:spPr>
          <a:xfrm>
            <a:off x="7763760" y="360"/>
            <a:ext cx="1339560" cy="75560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808" name="CustomShape 4"/>
          <p:cNvSpPr/>
          <p:nvPr/>
        </p:nvSpPr>
        <p:spPr>
          <a:xfrm>
            <a:off x="7597440" y="0"/>
            <a:ext cx="2493720" cy="756108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09" name="CustomShape 5"/>
          <p:cNvSpPr/>
          <p:nvPr/>
        </p:nvSpPr>
        <p:spPr>
          <a:xfrm>
            <a:off x="7941960" y="-9000"/>
            <a:ext cx="2139840" cy="756108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10" name="CustomShape 6"/>
          <p:cNvSpPr/>
          <p:nvPr/>
        </p:nvSpPr>
        <p:spPr>
          <a:xfrm>
            <a:off x="7318080" y="4320720"/>
            <a:ext cx="2761920" cy="323028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11" name="CustomShape 7"/>
          <p:cNvSpPr/>
          <p:nvPr/>
        </p:nvSpPr>
        <p:spPr>
          <a:xfrm>
            <a:off x="7727760" y="-9000"/>
            <a:ext cx="2354040" cy="756108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12" name="CustomShape 8"/>
          <p:cNvSpPr/>
          <p:nvPr/>
        </p:nvSpPr>
        <p:spPr>
          <a:xfrm>
            <a:off x="9144720" y="-9000"/>
            <a:ext cx="936360" cy="756108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13" name="CustomShape 9"/>
          <p:cNvSpPr/>
          <p:nvPr/>
        </p:nvSpPr>
        <p:spPr>
          <a:xfrm>
            <a:off x="8922960" y="-9000"/>
            <a:ext cx="1168200" cy="756108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14" name="CustomShape 10"/>
          <p:cNvSpPr/>
          <p:nvPr/>
        </p:nvSpPr>
        <p:spPr>
          <a:xfrm>
            <a:off x="8894520" y="5393880"/>
            <a:ext cx="1198440" cy="215712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15" name="CustomShape 11"/>
          <p:cNvSpPr/>
          <p:nvPr/>
        </p:nvSpPr>
        <p:spPr>
          <a:xfrm>
            <a:off x="5959080" y="6659280"/>
            <a:ext cx="747360" cy="394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16" name="CustomShape 12"/>
          <p:cNvSpPr/>
          <p:nvPr/>
        </p:nvSpPr>
        <p:spPr>
          <a:xfrm>
            <a:off x="671040" y="6659280"/>
            <a:ext cx="5092560" cy="396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17" name="PlaceHolder 13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Clique para editar o formato do texto do título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8" name="PlaceHolder 14"/>
          <p:cNvSpPr>
            <a:spLocks noGrp="1"/>
          </p:cNvSpPr>
          <p:nvPr>
            <p:ph type="body"/>
          </p:nvPr>
        </p:nvSpPr>
        <p:spPr>
          <a:xfrm>
            <a:off x="503640" y="1768320"/>
            <a:ext cx="907164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857" r:id="rId2"/>
    <p:sldLayoutId id="2147483858" r:id="rId3"/>
    <p:sldLayoutId id="2147483859" r:id="rId4"/>
    <p:sldLayoutId id="2147483860" r:id="rId5"/>
    <p:sldLayoutId id="2147483861" r:id="rId6"/>
    <p:sldLayoutId id="2147483862" r:id="rId7"/>
    <p:sldLayoutId id="2147483863" r:id="rId8"/>
    <p:sldLayoutId id="2147483864" r:id="rId9"/>
    <p:sldLayoutId id="2147483865" r:id="rId10"/>
    <p:sldLayoutId id="2147483866" r:id="rId11"/>
    <p:sldLayoutId id="2147483867" r:id="rId12"/>
    <p:sldLayoutId id="2147483868" r:id="rId13"/>
  </p:sldLayoutIdLst>
</p:sldMaster>
</file>

<file path=ppt/slideMasters/slideMaster1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5" name="CustomShape 1"/>
          <p:cNvSpPr/>
          <p:nvPr/>
        </p:nvSpPr>
        <p:spPr>
          <a:xfrm>
            <a:off x="-9000" y="4423680"/>
            <a:ext cx="496440" cy="3136680"/>
          </a:xfrm>
          <a:custGeom>
            <a:avLst/>
            <a:gdLst/>
            <a:ahLst/>
            <a:rect l="l" t="t" r="r" b="b"/>
            <a:pathLst>
              <a:path w="457200" h="2853267">
                <a:moveTo>
                  <a:pt x="0" y="0"/>
                </a:moveTo>
                <a:lnTo>
                  <a:pt x="457200" y="2853267"/>
                </a:lnTo>
                <a:lnTo>
                  <a:pt x="0" y="2844800"/>
                </a:lnTo>
                <a:cubicBezTo>
                  <a:pt x="2822" y="1905000"/>
                  <a:pt x="5645" y="965200"/>
                  <a:pt x="0" y="0"/>
                </a:cubicBezTo>
                <a:close/>
              </a:path>
            </a:pathLst>
          </a:custGeom>
          <a:solidFill>
            <a:schemeClr val="accent1">
              <a:hueOff val="0"/>
              <a:satOff val="0"/>
              <a:lumOff val="0"/>
              <a:alphaOff val="0"/>
            </a:scheme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56" name="Line 2"/>
          <p:cNvSpPr/>
          <p:nvPr/>
        </p:nvSpPr>
        <p:spPr>
          <a:xfrm flipV="1">
            <a:off x="5655600" y="4598280"/>
            <a:ext cx="4430880" cy="29610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857" name="Line 3"/>
          <p:cNvSpPr/>
          <p:nvPr/>
        </p:nvSpPr>
        <p:spPr>
          <a:xfrm>
            <a:off x="7763760" y="360"/>
            <a:ext cx="1339920" cy="7556400"/>
          </a:xfrm>
          <a:prstGeom prst="line">
            <a:avLst/>
          </a:prstGeom>
          <a:ln w="9360">
            <a:solidFill>
              <a:srgbClr val="3494ba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858" name="CustomShape 4"/>
          <p:cNvSpPr/>
          <p:nvPr/>
        </p:nvSpPr>
        <p:spPr>
          <a:xfrm>
            <a:off x="7597440" y="0"/>
            <a:ext cx="2493720" cy="7561080"/>
          </a:xfrm>
          <a:custGeom>
            <a:avLst/>
            <a:gdLst/>
            <a:ahLst/>
            <a:rect l="l" t="t" r="r" b="b"/>
            <a:pathLst>
              <a:path w="2269442" h="6866466">
                <a:moveTo>
                  <a:pt x="2023534" y="0"/>
                </a:moveTo>
                <a:lnTo>
                  <a:pt x="0" y="6858000"/>
                </a:lnTo>
                <a:lnTo>
                  <a:pt x="2269067" y="6866466"/>
                </a:lnTo>
                <a:cubicBezTo>
                  <a:pt x="2271889" y="4580466"/>
                  <a:pt x="2257778" y="2294466"/>
                  <a:pt x="2260600" y="8466"/>
                </a:cubicBezTo>
                <a:lnTo>
                  <a:pt x="2023534" y="0"/>
                </a:lnTo>
                <a:close/>
              </a:path>
            </a:pathLst>
          </a:custGeom>
          <a:solidFill>
            <a:srgbClr val="3494ba">
              <a:alpha val="3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59" name="CustomShape 5"/>
          <p:cNvSpPr/>
          <p:nvPr/>
        </p:nvSpPr>
        <p:spPr>
          <a:xfrm>
            <a:off x="7941960" y="-9000"/>
            <a:ext cx="2139840" cy="7561080"/>
          </a:xfrm>
          <a:custGeom>
            <a:avLst/>
            <a:gdLst/>
            <a:ahLst/>
            <a:rect l="l" t="t" r="r" b="b"/>
            <a:pathLst>
              <a:path w="1948147" h="6866467">
                <a:moveTo>
                  <a:pt x="0" y="0"/>
                </a:moveTo>
                <a:lnTo>
                  <a:pt x="1202267" y="6866467"/>
                </a:lnTo>
                <a:lnTo>
                  <a:pt x="1947333" y="6866467"/>
                </a:lnTo>
                <a:cubicBezTo>
                  <a:pt x="1944511" y="4577645"/>
                  <a:pt x="1950155" y="2288822"/>
                  <a:pt x="194733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494ba">
              <a:alpha val="2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60" name="CustomShape 6"/>
          <p:cNvSpPr/>
          <p:nvPr/>
        </p:nvSpPr>
        <p:spPr>
          <a:xfrm>
            <a:off x="7318080" y="4320720"/>
            <a:ext cx="2761920" cy="3230280"/>
          </a:xfrm>
          <a:custGeom>
            <a:avLst/>
            <a:gdLst/>
            <a:ahLst/>
            <a:rect l="l" t="t" r="r" b="b"/>
            <a:pathLst>
              <a:path w="3259667" h="3810000">
                <a:moveTo>
                  <a:pt x="0" y="3810000"/>
                </a:moveTo>
                <a:lnTo>
                  <a:pt x="3251200" y="0"/>
                </a:lnTo>
                <a:cubicBezTo>
                  <a:pt x="3254022" y="1270000"/>
                  <a:pt x="3256845" y="2540000"/>
                  <a:pt x="3259667" y="3810000"/>
                </a:cubicBezTo>
                <a:lnTo>
                  <a:pt x="0" y="3810000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61" name="CustomShape 7"/>
          <p:cNvSpPr/>
          <p:nvPr/>
        </p:nvSpPr>
        <p:spPr>
          <a:xfrm>
            <a:off x="7727760" y="-9000"/>
            <a:ext cx="2354040" cy="7561080"/>
          </a:xfrm>
          <a:custGeom>
            <a:avLst/>
            <a:gdLst/>
            <a:ahLst/>
            <a:rect l="l" t="t" r="r" b="b"/>
            <a:pathLst>
              <a:path w="2853267" h="6866467">
                <a:moveTo>
                  <a:pt x="0" y="0"/>
                </a:moveTo>
                <a:lnTo>
                  <a:pt x="2472267" y="6866467"/>
                </a:lnTo>
                <a:lnTo>
                  <a:pt x="2853267" y="6858000"/>
                </a:lnTo>
                <a:lnTo>
                  <a:pt x="2853267" y="0"/>
                </a:lnTo>
                <a:lnTo>
                  <a:pt x="0" y="0"/>
                </a:lnTo>
                <a:close/>
              </a:path>
            </a:pathLst>
          </a:custGeom>
          <a:solidFill>
            <a:srgbClr val="276f8b">
              <a:alpha val="5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62" name="CustomShape 8"/>
          <p:cNvSpPr/>
          <p:nvPr/>
        </p:nvSpPr>
        <p:spPr>
          <a:xfrm>
            <a:off x="9144720" y="-9000"/>
            <a:ext cx="936360" cy="7561080"/>
          </a:xfrm>
          <a:custGeom>
            <a:avLst/>
            <a:gdLst/>
            <a:ahLst/>
            <a:rect l="l" t="t" r="r" b="b"/>
            <a:pathLst>
              <a:path w="1286933" h="6866467">
                <a:moveTo>
                  <a:pt x="1016000" y="0"/>
                </a:moveTo>
                <a:lnTo>
                  <a:pt x="0" y="6866467"/>
                </a:lnTo>
                <a:lnTo>
                  <a:pt x="1286933" y="6866467"/>
                </a:lnTo>
                <a:cubicBezTo>
                  <a:pt x="1284111" y="4577645"/>
                  <a:pt x="1281288" y="2288822"/>
                  <a:pt x="1278466" y="0"/>
                </a:cubicBezTo>
                <a:lnTo>
                  <a:pt x="1016000" y="0"/>
                </a:lnTo>
                <a:close/>
              </a:path>
            </a:pathLst>
          </a:custGeom>
          <a:solidFill>
            <a:srgbClr val="58b6c0">
              <a:alpha val="70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63" name="CustomShape 9"/>
          <p:cNvSpPr/>
          <p:nvPr/>
        </p:nvSpPr>
        <p:spPr>
          <a:xfrm>
            <a:off x="8922960" y="-9000"/>
            <a:ext cx="1168200" cy="7561080"/>
          </a:xfrm>
          <a:custGeom>
            <a:avLst/>
            <a:gdLst/>
            <a:ahLst/>
            <a:rect l="l" t="t" r="r" b="b"/>
            <a:pathLst>
              <a:path w="1270244" h="6866467">
                <a:moveTo>
                  <a:pt x="0" y="0"/>
                </a:moveTo>
                <a:lnTo>
                  <a:pt x="1117600" y="6866467"/>
                </a:lnTo>
                <a:lnTo>
                  <a:pt x="1270000" y="6866467"/>
                </a:lnTo>
                <a:cubicBezTo>
                  <a:pt x="1272822" y="4574822"/>
                  <a:pt x="1250245" y="2291645"/>
                  <a:pt x="125306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a8f98">
              <a:alpha val="82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64" name="CustomShape 10"/>
          <p:cNvSpPr/>
          <p:nvPr/>
        </p:nvSpPr>
        <p:spPr>
          <a:xfrm>
            <a:off x="8894520" y="5393880"/>
            <a:ext cx="1198440" cy="2157120"/>
          </a:xfrm>
          <a:custGeom>
            <a:avLst/>
            <a:gdLst/>
            <a:ahLst/>
            <a:rect l="l" t="t" r="r" b="b"/>
            <a:pathLst>
              <a:path w="1820333" h="3268133">
                <a:moveTo>
                  <a:pt x="0" y="3268133"/>
                </a:moveTo>
                <a:lnTo>
                  <a:pt x="1811866" y="0"/>
                </a:lnTo>
                <a:cubicBezTo>
                  <a:pt x="1814688" y="1086555"/>
                  <a:pt x="1817511" y="2173111"/>
                  <a:pt x="1820333" y="3259666"/>
                </a:cubicBezTo>
                <a:lnTo>
                  <a:pt x="0" y="3268133"/>
                </a:lnTo>
                <a:close/>
              </a:path>
            </a:pathLst>
          </a:custGeom>
          <a:solidFill>
            <a:srgbClr val="276f8b">
              <a:alpha val="66000"/>
            </a:srgbClr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65" name="CustomShape 11"/>
          <p:cNvSpPr/>
          <p:nvPr/>
        </p:nvSpPr>
        <p:spPr>
          <a:xfrm>
            <a:off x="5959080" y="6659280"/>
            <a:ext cx="747360" cy="3949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66" name="CustomShape 12"/>
          <p:cNvSpPr/>
          <p:nvPr/>
        </p:nvSpPr>
        <p:spPr>
          <a:xfrm>
            <a:off x="671040" y="6659280"/>
            <a:ext cx="5092560" cy="3967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67" name="PlaceHolder 13"/>
          <p:cNvSpPr>
            <a:spLocks noGrp="1"/>
          </p:cNvSpPr>
          <p:nvPr>
            <p:ph type="title"/>
          </p:nvPr>
        </p:nvSpPr>
        <p:spPr>
          <a:xfrm>
            <a:off x="503640" y="300960"/>
            <a:ext cx="9071640" cy="1261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4400" spc="-1" strike="noStrike">
                <a:solidFill>
                  <a:srgbClr val="000000"/>
                </a:solidFill>
                <a:latin typeface="Arial"/>
              </a:rPr>
              <a:t>Clique para editar o formato do texto do título</a:t>
            </a:r>
            <a:endParaRPr b="0" lang="pt-BR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68" name="PlaceHolder 14"/>
          <p:cNvSpPr>
            <a:spLocks noGrp="1"/>
          </p:cNvSpPr>
          <p:nvPr>
            <p:ph type="body"/>
          </p:nvPr>
        </p:nvSpPr>
        <p:spPr>
          <a:xfrm>
            <a:off x="503640" y="1768320"/>
            <a:ext cx="907164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870" r:id="rId2"/>
    <p:sldLayoutId id="2147483871" r:id="rId3"/>
    <p:sldLayoutId id="2147483872" r:id="rId4"/>
    <p:sldLayoutId id="2147483873" r:id="rId5"/>
    <p:sldLayoutId id="2147483874" r:id="rId6"/>
    <p:sldLayoutId id="2147483875" r:id="rId7"/>
    <p:sldLayoutId id="2147483876" r:id="rId8"/>
    <p:sldLayoutId id="2147483877" r:id="rId9"/>
    <p:sldLayoutId id="2147483878" r:id="rId10"/>
    <p:sldLayoutId id="2147483879" r:id="rId11"/>
    <p:sldLayoutId id="2147483880" r:id="rId12"/>
    <p:sldLayoutId id="2147483881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wmf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4.wmf"/><Relationship Id="rId3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25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diagramData" Target="../diagrams/data1.xml"/><Relationship Id="rId2" Type="http://schemas.openxmlformats.org/officeDocument/2006/relationships/diagramLayout" Target="../diagrams/layout1.xml"/><Relationship Id="rId3" Type="http://schemas.openxmlformats.org/officeDocument/2006/relationships/diagramQuickStyle" Target="../diagrams/quickStyle1.xml"/><Relationship Id="rId4" Type="http://schemas.openxmlformats.org/officeDocument/2006/relationships/diagramColors" Target="../diagrams/colors1.xml"/><Relationship Id="rId5" Type="http://schemas.microsoft.com/office/2007/relationships/diagramDrawing" Target="../diagrams/drawing1.xml"/><Relationship Id="rId6" Type="http://schemas.openxmlformats.org/officeDocument/2006/relationships/slideLayout" Target="../slideLayouts/slideLayout37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image" Target="../media/image11.png"/><Relationship Id="rId3" Type="http://schemas.openxmlformats.org/officeDocument/2006/relationships/slideLayout" Target="../slideLayouts/slideLayout64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64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slideLayout" Target="../slideLayouts/slideLayout64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diagramData" Target="../diagrams/data2.xml"/><Relationship Id="rId2" Type="http://schemas.openxmlformats.org/officeDocument/2006/relationships/diagramLayout" Target="../diagrams/layout2.xml"/><Relationship Id="rId3" Type="http://schemas.openxmlformats.org/officeDocument/2006/relationships/diagramQuickStyle" Target="../diagrams/quickStyle2.xml"/><Relationship Id="rId4" Type="http://schemas.openxmlformats.org/officeDocument/2006/relationships/diagramColors" Target="../diagrams/colors2.xml"/><Relationship Id="rId5" Type="http://schemas.microsoft.com/office/2007/relationships/diagramDrawing" Target="../diagrams/drawing2.xml"/><Relationship Id="rId6" Type="http://schemas.openxmlformats.org/officeDocument/2006/relationships/image" Target="../media/image14.png"/><Relationship Id="rId7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9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71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9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9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05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slideLayout" Target="../slideLayouts/slideLayout205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image" Target="../media/image17.png"/><Relationship Id="rId3" Type="http://schemas.openxmlformats.org/officeDocument/2006/relationships/slideLayout" Target="../slideLayouts/slideLayout205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18.png"/><Relationship Id="rId2" Type="http://schemas.openxmlformats.org/officeDocument/2006/relationships/slideLayout" Target="../slideLayouts/slideLayout205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slideLayout" Target="../slideLayouts/slideLayout205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slideLayout" Target="../slideLayouts/slideLayout205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image" Target="../media/image22.png"/><Relationship Id="rId3" Type="http://schemas.openxmlformats.org/officeDocument/2006/relationships/slideLayout" Target="../slideLayouts/slideLayout205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image" Target="../media/image24.png"/><Relationship Id="rId3" Type="http://schemas.openxmlformats.org/officeDocument/2006/relationships/slideLayout" Target="../slideLayouts/slideLayout205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25.png"/><Relationship Id="rId2" Type="http://schemas.openxmlformats.org/officeDocument/2006/relationships/slideLayout" Target="../slideLayouts/slideLayout205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06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1.xml"/><Relationship Id="rId2" Type="http://schemas.openxmlformats.org/officeDocument/2006/relationships/notesSlide" Target="../notesSlides/notesSlide26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image" Target="../media/image26.png"/><Relationship Id="rId2" Type="http://schemas.openxmlformats.org/officeDocument/2006/relationships/slideLayout" Target="../slideLayouts/slideLayout109.xml"/><Relationship Id="rId3" Type="http://schemas.openxmlformats.org/officeDocument/2006/relationships/notesSlide" Target="../notesSlides/notesSlide27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9.xml"/><Relationship Id="rId2" Type="http://schemas.openxmlformats.org/officeDocument/2006/relationships/notesSlide" Target="../notesSlides/notesSlide28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9.xml"/><Relationship Id="rId2" Type="http://schemas.openxmlformats.org/officeDocument/2006/relationships/notesSlide" Target="../notesSlides/notesSlide29.xml"/>
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9.xml"/><Relationship Id="rId2" Type="http://schemas.openxmlformats.org/officeDocument/2006/relationships/notesSlide" Target="../notesSlides/notesSlide30.xml"/>
</Relationships>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06.xml"/>
</Relationships>
</file>

<file path=ppt/slides/_rels/slide32.xml.rels><?xml version="1.0" encoding="UTF-8"?>
<Relationships xmlns="http://schemas.openxmlformats.org/package/2006/relationships"><Relationship Id="rId1" Type="http://schemas.openxmlformats.org/officeDocument/2006/relationships/image" Target="../media/image27.jpeg"/><Relationship Id="rId2" Type="http://schemas.openxmlformats.org/officeDocument/2006/relationships/image" Target="../media/image28.png"/><Relationship Id="rId3" Type="http://schemas.openxmlformats.org/officeDocument/2006/relationships/slideLayout" Target="../slideLayouts/slideLayout157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" name="CustomShape 1"/>
          <p:cNvSpPr/>
          <p:nvPr/>
        </p:nvSpPr>
        <p:spPr>
          <a:xfrm>
            <a:off x="180000" y="3670920"/>
            <a:ext cx="8279280" cy="16549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b">
            <a:noAutofit/>
          </a:bodyPr>
          <a:p>
            <a:pPr algn="ctr">
              <a:lnSpc>
                <a:spcPct val="100000"/>
              </a:lnSpc>
            </a:pPr>
            <a:r>
              <a:rPr b="1" lang="pt-BR" sz="28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73ª Reunião Extraordinária do COMSAB</a:t>
            </a:r>
            <a:endParaRPr b="0" lang="pt-BR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pt-BR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br/>
            <a:br/>
            <a:r>
              <a:rPr b="1" lang="pt-BR" sz="28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4º CICLO DA REVISÃO TARIFÁRIA</a:t>
            </a:r>
            <a:endParaRPr b="0" lang="pt-BR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pt-BR" sz="28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b="1" lang="pt-BR" sz="28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PARA OS SERVIÇOS DE ABASTECIMENTO DE ÁGUA E ESGOTAMENTO SANITÁRIO</a:t>
            </a:r>
            <a:endParaRPr b="0" lang="pt-BR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pt-BR" sz="28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b="1" lang="pt-BR" sz="28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DO MUNICÍPIO DO NATAL</a:t>
            </a:r>
            <a:endParaRPr b="0" lang="pt-BR" sz="2800" spc="-1" strike="noStrike">
              <a:latin typeface="Arial"/>
            </a:endParaRPr>
          </a:p>
        </p:txBody>
      </p:sp>
      <p:sp>
        <p:nvSpPr>
          <p:cNvPr id="912" name="CustomShape 2"/>
          <p:cNvSpPr/>
          <p:nvPr/>
        </p:nvSpPr>
        <p:spPr>
          <a:xfrm>
            <a:off x="2231640" y="502920"/>
            <a:ext cx="176040" cy="3600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913" name="Imagem 6148" descr=""/>
          <p:cNvPicPr/>
          <p:nvPr/>
        </p:nvPicPr>
        <p:blipFill>
          <a:blip r:embed="rId1"/>
          <a:stretch/>
        </p:blipFill>
        <p:spPr>
          <a:xfrm>
            <a:off x="0" y="0"/>
            <a:ext cx="4319280" cy="1071360"/>
          </a:xfrm>
          <a:prstGeom prst="rect">
            <a:avLst/>
          </a:prstGeom>
          <a:ln w="9360">
            <a:noFill/>
          </a:ln>
        </p:spPr>
      </p:pic>
      <p:sp>
        <p:nvSpPr>
          <p:cNvPr id="914" name="CustomShape 3"/>
          <p:cNvSpPr/>
          <p:nvPr/>
        </p:nvSpPr>
        <p:spPr>
          <a:xfrm>
            <a:off x="360" y="7164000"/>
            <a:ext cx="7919280" cy="314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noAutofit/>
          </a:bodyPr>
          <a:p>
            <a:pPr algn="ctr">
              <a:lnSpc>
                <a:spcPct val="100000"/>
              </a:lnSpc>
            </a:pPr>
            <a:r>
              <a:rPr b="1" lang="pt-BR" sz="1800" spc="-1" strike="noStrike">
                <a:solidFill>
                  <a:srgbClr val="1d6295"/>
                </a:solidFill>
                <a:latin typeface="Times New Roman"/>
                <a:ea typeface="Times New Roman"/>
              </a:rPr>
              <a:t>agosto 2021</a:t>
            </a:r>
            <a:endParaRPr b="0" lang="pt-BR" sz="1800" spc="-1" strike="noStrike">
              <a:latin typeface="Arial"/>
            </a:endParaRPr>
          </a:p>
        </p:txBody>
      </p:sp>
      <p:pic>
        <p:nvPicPr>
          <p:cNvPr id="915" name="Imagem 459" descr=""/>
          <p:cNvPicPr/>
          <p:nvPr/>
        </p:nvPicPr>
        <p:blipFill>
          <a:blip r:embed="rId2"/>
          <a:stretch/>
        </p:blipFill>
        <p:spPr>
          <a:xfrm>
            <a:off x="7205040" y="0"/>
            <a:ext cx="2873880" cy="1108080"/>
          </a:xfrm>
          <a:prstGeom prst="rect">
            <a:avLst/>
          </a:prstGeom>
          <a:ln>
            <a:noFill/>
          </a:ln>
        </p:spPr>
      </p:pic>
      <p:sp>
        <p:nvSpPr>
          <p:cNvPr id="916" name="CustomShape 4"/>
          <p:cNvSpPr/>
          <p:nvPr/>
        </p:nvSpPr>
        <p:spPr>
          <a:xfrm>
            <a:off x="3240" y="6400440"/>
            <a:ext cx="7988400" cy="835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noAutofit/>
          </a:bodyPr>
          <a:p>
            <a:pPr algn="ctr">
              <a:lnSpc>
                <a:spcPct val="100000"/>
              </a:lnSpc>
            </a:pPr>
            <a:r>
              <a:rPr b="1" lang="pt-BR" sz="2400" spc="-1" strike="noStrike">
                <a:solidFill>
                  <a:srgbClr val="1d6295"/>
                </a:solidFill>
                <a:latin typeface="Times New Roman"/>
                <a:ea typeface="Times New Roman"/>
              </a:rPr>
              <a:t>Fábio Góis</a:t>
            </a:r>
            <a:endParaRPr b="0" lang="pt-BR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pt-BR" sz="1800" spc="-1" strike="noStrike">
                <a:solidFill>
                  <a:srgbClr val="1d6295"/>
                </a:solidFill>
                <a:latin typeface="Times New Roman"/>
                <a:ea typeface="Times New Roman"/>
              </a:rPr>
              <a:t>Diretor Técnico ARSBAN</a:t>
            </a:r>
            <a:endParaRPr b="0" lang="pt-B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7" name="CustomShape 1"/>
          <p:cNvSpPr/>
          <p:nvPr/>
        </p:nvSpPr>
        <p:spPr>
          <a:xfrm>
            <a:off x="360" y="2952000"/>
            <a:ext cx="8279280" cy="16549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18" name="CustomShape 2"/>
          <p:cNvSpPr/>
          <p:nvPr/>
        </p:nvSpPr>
        <p:spPr>
          <a:xfrm>
            <a:off x="2231640" y="502920"/>
            <a:ext cx="176040" cy="3600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919" name="Imagem 6148_0" descr=""/>
          <p:cNvPicPr/>
          <p:nvPr/>
        </p:nvPicPr>
        <p:blipFill>
          <a:blip r:embed="rId1"/>
          <a:stretch/>
        </p:blipFill>
        <p:spPr>
          <a:xfrm>
            <a:off x="0" y="0"/>
            <a:ext cx="4319280" cy="1071360"/>
          </a:xfrm>
          <a:prstGeom prst="rect">
            <a:avLst/>
          </a:prstGeom>
          <a:ln w="9360">
            <a:noFill/>
          </a:ln>
        </p:spPr>
      </p:pic>
      <p:sp>
        <p:nvSpPr>
          <p:cNvPr id="920" name="CustomShape 3"/>
          <p:cNvSpPr/>
          <p:nvPr/>
        </p:nvSpPr>
        <p:spPr>
          <a:xfrm>
            <a:off x="360" y="7164000"/>
            <a:ext cx="7919280" cy="314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921" name="Imagem 459_0" descr=""/>
          <p:cNvPicPr/>
          <p:nvPr/>
        </p:nvPicPr>
        <p:blipFill>
          <a:blip r:embed="rId2"/>
          <a:stretch/>
        </p:blipFill>
        <p:spPr>
          <a:xfrm>
            <a:off x="7205040" y="0"/>
            <a:ext cx="2873880" cy="1108080"/>
          </a:xfrm>
          <a:prstGeom prst="rect">
            <a:avLst/>
          </a:prstGeom>
          <a:ln>
            <a:noFill/>
          </a:ln>
        </p:spPr>
      </p:pic>
      <p:pic>
        <p:nvPicPr>
          <p:cNvPr id="922" name="Imagem 318" descr=""/>
          <p:cNvPicPr/>
          <p:nvPr/>
        </p:nvPicPr>
        <p:blipFill>
          <a:blip r:embed="rId3"/>
          <a:srcRect l="13260" t="13431" r="13169" b="0"/>
          <a:stretch/>
        </p:blipFill>
        <p:spPr>
          <a:xfrm>
            <a:off x="72000" y="1108440"/>
            <a:ext cx="10008360" cy="64508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3" name="CustomShape 1"/>
          <p:cNvSpPr/>
          <p:nvPr/>
        </p:nvSpPr>
        <p:spPr>
          <a:xfrm>
            <a:off x="2890800" y="2381040"/>
            <a:ext cx="1642680" cy="856800"/>
          </a:xfrm>
          <a:custGeom>
            <a:avLst/>
            <a:gdLst/>
            <a:ahLst/>
            <a:rect l="l" t="t" r="r" b="b"/>
            <a:pathLst>
              <a:path w="4566" h="2383">
                <a:moveTo>
                  <a:pt x="396" y="0"/>
                </a:moveTo>
                <a:lnTo>
                  <a:pt x="397" y="0"/>
                </a:lnTo>
                <a:cubicBezTo>
                  <a:pt x="327" y="0"/>
                  <a:pt x="259" y="18"/>
                  <a:pt x="199" y="53"/>
                </a:cubicBezTo>
                <a:cubicBezTo>
                  <a:pt x="138" y="88"/>
                  <a:pt x="88" y="138"/>
                  <a:pt x="53" y="199"/>
                </a:cubicBezTo>
                <a:cubicBezTo>
                  <a:pt x="18" y="259"/>
                  <a:pt x="0" y="327"/>
                  <a:pt x="0" y="397"/>
                </a:cubicBezTo>
                <a:lnTo>
                  <a:pt x="0" y="1985"/>
                </a:lnTo>
                <a:lnTo>
                  <a:pt x="0" y="1985"/>
                </a:lnTo>
                <a:cubicBezTo>
                  <a:pt x="0" y="2055"/>
                  <a:pt x="18" y="2123"/>
                  <a:pt x="53" y="2184"/>
                </a:cubicBezTo>
                <a:cubicBezTo>
                  <a:pt x="88" y="2244"/>
                  <a:pt x="138" y="2294"/>
                  <a:pt x="199" y="2329"/>
                </a:cubicBezTo>
                <a:cubicBezTo>
                  <a:pt x="259" y="2364"/>
                  <a:pt x="327" y="2382"/>
                  <a:pt x="397" y="2382"/>
                </a:cubicBezTo>
                <a:lnTo>
                  <a:pt x="4168" y="2382"/>
                </a:lnTo>
                <a:lnTo>
                  <a:pt x="4168" y="2382"/>
                </a:lnTo>
                <a:cubicBezTo>
                  <a:pt x="4238" y="2382"/>
                  <a:pt x="4306" y="2364"/>
                  <a:pt x="4367" y="2329"/>
                </a:cubicBezTo>
                <a:cubicBezTo>
                  <a:pt x="4427" y="2294"/>
                  <a:pt x="4477" y="2244"/>
                  <a:pt x="4512" y="2184"/>
                </a:cubicBezTo>
                <a:cubicBezTo>
                  <a:pt x="4547" y="2123"/>
                  <a:pt x="4565" y="2055"/>
                  <a:pt x="4565" y="1985"/>
                </a:cubicBezTo>
                <a:lnTo>
                  <a:pt x="4565" y="397"/>
                </a:lnTo>
                <a:lnTo>
                  <a:pt x="4565" y="397"/>
                </a:lnTo>
                <a:lnTo>
                  <a:pt x="4565" y="397"/>
                </a:lnTo>
                <a:cubicBezTo>
                  <a:pt x="4565" y="327"/>
                  <a:pt x="4547" y="259"/>
                  <a:pt x="4512" y="199"/>
                </a:cubicBezTo>
                <a:cubicBezTo>
                  <a:pt x="4477" y="138"/>
                  <a:pt x="4427" y="88"/>
                  <a:pt x="4367" y="53"/>
                </a:cubicBezTo>
                <a:cubicBezTo>
                  <a:pt x="4306" y="18"/>
                  <a:pt x="4238" y="0"/>
                  <a:pt x="4168" y="0"/>
                </a:cubicBezTo>
                <a:lnTo>
                  <a:pt x="396" y="0"/>
                </a:lnTo>
              </a:path>
            </a:pathLst>
          </a:custGeom>
          <a:solidFill>
            <a:srgbClr val="f6bf73"/>
          </a:solidFill>
          <a:ln cap="sq" w="12600">
            <a:solidFill>
              <a:srgbClr val="b06b0c"/>
            </a:solidFill>
            <a:miter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  <a:tab algn="l" pos="448920"/>
                <a:tab algn="l" pos="898200"/>
                <a:tab algn="l" pos="1347480"/>
                <a:tab algn="l" pos="1796760"/>
                <a:tab algn="l" pos="2246040"/>
                <a:tab algn="l" pos="2695320"/>
                <a:tab algn="l" pos="3144600"/>
                <a:tab algn="l" pos="3593880"/>
                <a:tab algn="l" pos="4043160"/>
                <a:tab algn="l" pos="4492440"/>
                <a:tab algn="l" pos="4941720"/>
                <a:tab algn="l" pos="5391000"/>
                <a:tab algn="l" pos="5840280"/>
                <a:tab algn="l" pos="6289560"/>
                <a:tab algn="l" pos="6738840"/>
                <a:tab algn="l" pos="7188120"/>
                <a:tab algn="l" pos="7637400"/>
                <a:tab algn="l" pos="8086680"/>
                <a:tab algn="l" pos="8535960"/>
                <a:tab algn="l" pos="8985240"/>
                <a:tab algn="l" pos="9434160"/>
                <a:tab algn="l" pos="9883440"/>
                <a:tab algn="l" pos="10332720"/>
              </a:tabLst>
            </a:pPr>
            <a:r>
              <a:rPr b="1" lang="pt-BR" sz="1800" spc="-1" strike="noStrike">
                <a:solidFill>
                  <a:srgbClr val="000000"/>
                </a:solidFill>
                <a:latin typeface="Arial"/>
                <a:ea typeface="DejaVu Sans"/>
              </a:rPr>
              <a:t>SEMPLA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924" name="CustomShape 2"/>
          <p:cNvSpPr/>
          <p:nvPr/>
        </p:nvSpPr>
        <p:spPr>
          <a:xfrm>
            <a:off x="6248880" y="5381280"/>
            <a:ext cx="1642680" cy="856800"/>
          </a:xfrm>
          <a:custGeom>
            <a:avLst/>
            <a:gdLst/>
            <a:ahLst/>
            <a:rect l="l" t="t" r="r" b="b"/>
            <a:pathLst>
              <a:path w="4566" h="2383">
                <a:moveTo>
                  <a:pt x="396" y="0"/>
                </a:moveTo>
                <a:lnTo>
                  <a:pt x="397" y="0"/>
                </a:lnTo>
                <a:cubicBezTo>
                  <a:pt x="327" y="0"/>
                  <a:pt x="259" y="18"/>
                  <a:pt x="199" y="53"/>
                </a:cubicBezTo>
                <a:cubicBezTo>
                  <a:pt x="138" y="88"/>
                  <a:pt x="88" y="138"/>
                  <a:pt x="53" y="199"/>
                </a:cubicBezTo>
                <a:cubicBezTo>
                  <a:pt x="18" y="259"/>
                  <a:pt x="0" y="327"/>
                  <a:pt x="0" y="397"/>
                </a:cubicBezTo>
                <a:lnTo>
                  <a:pt x="0" y="1985"/>
                </a:lnTo>
                <a:lnTo>
                  <a:pt x="0" y="1985"/>
                </a:lnTo>
                <a:cubicBezTo>
                  <a:pt x="0" y="2055"/>
                  <a:pt x="18" y="2123"/>
                  <a:pt x="53" y="2184"/>
                </a:cubicBezTo>
                <a:cubicBezTo>
                  <a:pt x="88" y="2244"/>
                  <a:pt x="138" y="2294"/>
                  <a:pt x="199" y="2329"/>
                </a:cubicBezTo>
                <a:cubicBezTo>
                  <a:pt x="259" y="2364"/>
                  <a:pt x="327" y="2382"/>
                  <a:pt x="397" y="2382"/>
                </a:cubicBezTo>
                <a:lnTo>
                  <a:pt x="4168" y="2382"/>
                </a:lnTo>
                <a:lnTo>
                  <a:pt x="4168" y="2382"/>
                </a:lnTo>
                <a:cubicBezTo>
                  <a:pt x="4238" y="2382"/>
                  <a:pt x="4306" y="2364"/>
                  <a:pt x="4367" y="2329"/>
                </a:cubicBezTo>
                <a:cubicBezTo>
                  <a:pt x="4427" y="2294"/>
                  <a:pt x="4477" y="2244"/>
                  <a:pt x="4512" y="2184"/>
                </a:cubicBezTo>
                <a:cubicBezTo>
                  <a:pt x="4547" y="2123"/>
                  <a:pt x="4565" y="2055"/>
                  <a:pt x="4565" y="1985"/>
                </a:cubicBezTo>
                <a:lnTo>
                  <a:pt x="4565" y="397"/>
                </a:lnTo>
                <a:lnTo>
                  <a:pt x="4565" y="397"/>
                </a:lnTo>
                <a:lnTo>
                  <a:pt x="4565" y="397"/>
                </a:lnTo>
                <a:cubicBezTo>
                  <a:pt x="4565" y="327"/>
                  <a:pt x="4547" y="259"/>
                  <a:pt x="4512" y="199"/>
                </a:cubicBezTo>
                <a:cubicBezTo>
                  <a:pt x="4477" y="138"/>
                  <a:pt x="4427" y="88"/>
                  <a:pt x="4367" y="53"/>
                </a:cubicBezTo>
                <a:cubicBezTo>
                  <a:pt x="4306" y="18"/>
                  <a:pt x="4238" y="0"/>
                  <a:pt x="4168" y="0"/>
                </a:cubicBezTo>
                <a:lnTo>
                  <a:pt x="396" y="0"/>
                </a:lnTo>
              </a:path>
            </a:pathLst>
          </a:custGeom>
          <a:solidFill>
            <a:srgbClr val="f6bf73"/>
          </a:solidFill>
          <a:ln cap="sq" w="12600">
            <a:solidFill>
              <a:srgbClr val="b06b0c"/>
            </a:solidFill>
            <a:miter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  <a:tab algn="l" pos="448920"/>
                <a:tab algn="l" pos="898200"/>
                <a:tab algn="l" pos="1347480"/>
                <a:tab algn="l" pos="1796760"/>
                <a:tab algn="l" pos="2246040"/>
                <a:tab algn="l" pos="2695320"/>
                <a:tab algn="l" pos="3144600"/>
                <a:tab algn="l" pos="3593880"/>
                <a:tab algn="l" pos="4043160"/>
                <a:tab algn="l" pos="4492440"/>
                <a:tab algn="l" pos="4941720"/>
                <a:tab algn="l" pos="5391000"/>
                <a:tab algn="l" pos="5840280"/>
                <a:tab algn="l" pos="6289560"/>
                <a:tab algn="l" pos="6738840"/>
                <a:tab algn="l" pos="7188120"/>
                <a:tab algn="l" pos="7637400"/>
                <a:tab algn="l" pos="8086680"/>
                <a:tab algn="l" pos="8535960"/>
                <a:tab algn="l" pos="8985240"/>
                <a:tab algn="l" pos="9434160"/>
                <a:tab algn="l" pos="9883440"/>
                <a:tab algn="l" pos="10332720"/>
              </a:tabLst>
            </a:pPr>
            <a:r>
              <a:rPr b="1" lang="pt-BR" sz="1800" spc="-1" strike="noStrike">
                <a:solidFill>
                  <a:srgbClr val="000000"/>
                </a:solidFill>
                <a:latin typeface="Arial"/>
                <a:ea typeface="DejaVu Sans"/>
              </a:rPr>
              <a:t>SEMOV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925" name="CustomShape 3"/>
          <p:cNvSpPr/>
          <p:nvPr/>
        </p:nvSpPr>
        <p:spPr>
          <a:xfrm>
            <a:off x="1890720" y="3881160"/>
            <a:ext cx="1642680" cy="856800"/>
          </a:xfrm>
          <a:custGeom>
            <a:avLst/>
            <a:gdLst/>
            <a:ahLst/>
            <a:rect l="l" t="t" r="r" b="b"/>
            <a:pathLst>
              <a:path w="4566" h="2383">
                <a:moveTo>
                  <a:pt x="396" y="0"/>
                </a:moveTo>
                <a:lnTo>
                  <a:pt x="397" y="0"/>
                </a:lnTo>
                <a:cubicBezTo>
                  <a:pt x="327" y="0"/>
                  <a:pt x="259" y="18"/>
                  <a:pt x="199" y="53"/>
                </a:cubicBezTo>
                <a:cubicBezTo>
                  <a:pt x="138" y="88"/>
                  <a:pt x="88" y="138"/>
                  <a:pt x="53" y="199"/>
                </a:cubicBezTo>
                <a:cubicBezTo>
                  <a:pt x="18" y="259"/>
                  <a:pt x="0" y="327"/>
                  <a:pt x="0" y="397"/>
                </a:cubicBezTo>
                <a:lnTo>
                  <a:pt x="0" y="1985"/>
                </a:lnTo>
                <a:lnTo>
                  <a:pt x="0" y="1985"/>
                </a:lnTo>
                <a:cubicBezTo>
                  <a:pt x="0" y="2055"/>
                  <a:pt x="18" y="2123"/>
                  <a:pt x="53" y="2184"/>
                </a:cubicBezTo>
                <a:cubicBezTo>
                  <a:pt x="88" y="2244"/>
                  <a:pt x="138" y="2294"/>
                  <a:pt x="199" y="2329"/>
                </a:cubicBezTo>
                <a:cubicBezTo>
                  <a:pt x="259" y="2364"/>
                  <a:pt x="327" y="2382"/>
                  <a:pt x="397" y="2382"/>
                </a:cubicBezTo>
                <a:lnTo>
                  <a:pt x="4168" y="2382"/>
                </a:lnTo>
                <a:lnTo>
                  <a:pt x="4168" y="2382"/>
                </a:lnTo>
                <a:cubicBezTo>
                  <a:pt x="4238" y="2382"/>
                  <a:pt x="4306" y="2364"/>
                  <a:pt x="4367" y="2329"/>
                </a:cubicBezTo>
                <a:cubicBezTo>
                  <a:pt x="4427" y="2294"/>
                  <a:pt x="4477" y="2244"/>
                  <a:pt x="4512" y="2184"/>
                </a:cubicBezTo>
                <a:cubicBezTo>
                  <a:pt x="4547" y="2123"/>
                  <a:pt x="4565" y="2055"/>
                  <a:pt x="4565" y="1985"/>
                </a:cubicBezTo>
                <a:lnTo>
                  <a:pt x="4565" y="397"/>
                </a:lnTo>
                <a:lnTo>
                  <a:pt x="4565" y="397"/>
                </a:lnTo>
                <a:lnTo>
                  <a:pt x="4565" y="397"/>
                </a:lnTo>
                <a:cubicBezTo>
                  <a:pt x="4565" y="327"/>
                  <a:pt x="4547" y="259"/>
                  <a:pt x="4512" y="199"/>
                </a:cubicBezTo>
                <a:cubicBezTo>
                  <a:pt x="4477" y="138"/>
                  <a:pt x="4427" y="88"/>
                  <a:pt x="4367" y="53"/>
                </a:cubicBezTo>
                <a:cubicBezTo>
                  <a:pt x="4306" y="18"/>
                  <a:pt x="4238" y="0"/>
                  <a:pt x="4168" y="0"/>
                </a:cubicBezTo>
                <a:lnTo>
                  <a:pt x="396" y="0"/>
                </a:lnTo>
              </a:path>
            </a:pathLst>
          </a:custGeom>
          <a:solidFill>
            <a:srgbClr val="f6bf73"/>
          </a:solidFill>
          <a:ln cap="sq" w="12600">
            <a:solidFill>
              <a:srgbClr val="b06b0c"/>
            </a:solidFill>
            <a:miter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  <a:tab algn="l" pos="448920"/>
                <a:tab algn="l" pos="898200"/>
                <a:tab algn="l" pos="1347480"/>
                <a:tab algn="l" pos="1796760"/>
                <a:tab algn="l" pos="2246040"/>
                <a:tab algn="l" pos="2695320"/>
                <a:tab algn="l" pos="3144600"/>
                <a:tab algn="l" pos="3593880"/>
                <a:tab algn="l" pos="4043160"/>
                <a:tab algn="l" pos="4492440"/>
                <a:tab algn="l" pos="4941720"/>
                <a:tab algn="l" pos="5391000"/>
                <a:tab algn="l" pos="5840280"/>
                <a:tab algn="l" pos="6289560"/>
                <a:tab algn="l" pos="6738840"/>
                <a:tab algn="l" pos="7188120"/>
                <a:tab algn="l" pos="7637400"/>
                <a:tab algn="l" pos="8086680"/>
                <a:tab algn="l" pos="8535960"/>
                <a:tab algn="l" pos="8985240"/>
                <a:tab algn="l" pos="9434160"/>
                <a:tab algn="l" pos="9883440"/>
                <a:tab algn="l" pos="10332720"/>
              </a:tabLst>
            </a:pPr>
            <a:r>
              <a:rPr b="1" lang="pt-BR" sz="1800" spc="-1" strike="noStrike">
                <a:solidFill>
                  <a:srgbClr val="000000"/>
                </a:solidFill>
                <a:latin typeface="Arial"/>
                <a:ea typeface="DejaVu Sans"/>
              </a:rPr>
              <a:t>COMSAB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926" name="CustomShape 4"/>
          <p:cNvSpPr/>
          <p:nvPr/>
        </p:nvSpPr>
        <p:spPr>
          <a:xfrm>
            <a:off x="1890720" y="5381280"/>
            <a:ext cx="1642680" cy="856800"/>
          </a:xfrm>
          <a:custGeom>
            <a:avLst/>
            <a:gdLst/>
            <a:ahLst/>
            <a:rect l="l" t="t" r="r" b="b"/>
            <a:pathLst>
              <a:path w="4566" h="2383">
                <a:moveTo>
                  <a:pt x="396" y="0"/>
                </a:moveTo>
                <a:lnTo>
                  <a:pt x="397" y="0"/>
                </a:lnTo>
                <a:cubicBezTo>
                  <a:pt x="327" y="0"/>
                  <a:pt x="259" y="18"/>
                  <a:pt x="199" y="53"/>
                </a:cubicBezTo>
                <a:cubicBezTo>
                  <a:pt x="138" y="88"/>
                  <a:pt x="88" y="138"/>
                  <a:pt x="53" y="199"/>
                </a:cubicBezTo>
                <a:cubicBezTo>
                  <a:pt x="18" y="259"/>
                  <a:pt x="0" y="327"/>
                  <a:pt x="0" y="397"/>
                </a:cubicBezTo>
                <a:lnTo>
                  <a:pt x="0" y="1985"/>
                </a:lnTo>
                <a:lnTo>
                  <a:pt x="0" y="1985"/>
                </a:lnTo>
                <a:cubicBezTo>
                  <a:pt x="0" y="2055"/>
                  <a:pt x="18" y="2123"/>
                  <a:pt x="53" y="2184"/>
                </a:cubicBezTo>
                <a:cubicBezTo>
                  <a:pt x="88" y="2244"/>
                  <a:pt x="138" y="2294"/>
                  <a:pt x="199" y="2329"/>
                </a:cubicBezTo>
                <a:cubicBezTo>
                  <a:pt x="259" y="2364"/>
                  <a:pt x="327" y="2382"/>
                  <a:pt x="397" y="2382"/>
                </a:cubicBezTo>
                <a:lnTo>
                  <a:pt x="4168" y="2382"/>
                </a:lnTo>
                <a:lnTo>
                  <a:pt x="4168" y="2382"/>
                </a:lnTo>
                <a:cubicBezTo>
                  <a:pt x="4238" y="2382"/>
                  <a:pt x="4306" y="2364"/>
                  <a:pt x="4367" y="2329"/>
                </a:cubicBezTo>
                <a:cubicBezTo>
                  <a:pt x="4427" y="2294"/>
                  <a:pt x="4477" y="2244"/>
                  <a:pt x="4512" y="2184"/>
                </a:cubicBezTo>
                <a:cubicBezTo>
                  <a:pt x="4547" y="2123"/>
                  <a:pt x="4565" y="2055"/>
                  <a:pt x="4565" y="1985"/>
                </a:cubicBezTo>
                <a:lnTo>
                  <a:pt x="4565" y="397"/>
                </a:lnTo>
                <a:lnTo>
                  <a:pt x="4565" y="397"/>
                </a:lnTo>
                <a:lnTo>
                  <a:pt x="4565" y="397"/>
                </a:lnTo>
                <a:cubicBezTo>
                  <a:pt x="4565" y="327"/>
                  <a:pt x="4547" y="259"/>
                  <a:pt x="4512" y="199"/>
                </a:cubicBezTo>
                <a:cubicBezTo>
                  <a:pt x="4477" y="138"/>
                  <a:pt x="4427" y="88"/>
                  <a:pt x="4367" y="53"/>
                </a:cubicBezTo>
                <a:cubicBezTo>
                  <a:pt x="4306" y="18"/>
                  <a:pt x="4238" y="0"/>
                  <a:pt x="4168" y="0"/>
                </a:cubicBezTo>
                <a:lnTo>
                  <a:pt x="396" y="0"/>
                </a:lnTo>
              </a:path>
            </a:pathLst>
          </a:custGeom>
          <a:solidFill>
            <a:srgbClr val="f6bf73"/>
          </a:solidFill>
          <a:ln cap="sq" w="12600">
            <a:solidFill>
              <a:srgbClr val="b06b0c"/>
            </a:solidFill>
            <a:miter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  <a:tab algn="l" pos="448920"/>
                <a:tab algn="l" pos="898200"/>
                <a:tab algn="l" pos="1347480"/>
                <a:tab algn="l" pos="1796760"/>
                <a:tab algn="l" pos="2246040"/>
                <a:tab algn="l" pos="2695320"/>
                <a:tab algn="l" pos="3144600"/>
                <a:tab algn="l" pos="3593880"/>
                <a:tab algn="l" pos="4043160"/>
                <a:tab algn="l" pos="4492440"/>
                <a:tab algn="l" pos="4941720"/>
                <a:tab algn="l" pos="5391000"/>
                <a:tab algn="l" pos="5840280"/>
                <a:tab algn="l" pos="6289560"/>
                <a:tab algn="l" pos="6738840"/>
                <a:tab algn="l" pos="7188120"/>
                <a:tab algn="l" pos="7637400"/>
                <a:tab algn="l" pos="8086680"/>
                <a:tab algn="l" pos="8535960"/>
                <a:tab algn="l" pos="8985240"/>
                <a:tab algn="l" pos="9434160"/>
                <a:tab algn="l" pos="9883440"/>
                <a:tab algn="l" pos="10332720"/>
              </a:tabLst>
            </a:pPr>
            <a:r>
              <a:rPr b="1" lang="pt-BR" sz="1800" spc="-1" strike="noStrike">
                <a:solidFill>
                  <a:srgbClr val="000000"/>
                </a:solidFill>
                <a:latin typeface="Arial"/>
                <a:ea typeface="DejaVu Sans"/>
              </a:rPr>
              <a:t>CAERN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927" name="CustomShape 5"/>
          <p:cNvSpPr/>
          <p:nvPr/>
        </p:nvSpPr>
        <p:spPr>
          <a:xfrm>
            <a:off x="4105440" y="5381280"/>
            <a:ext cx="1642680" cy="856800"/>
          </a:xfrm>
          <a:custGeom>
            <a:avLst/>
            <a:gdLst/>
            <a:ahLst/>
            <a:rect l="l" t="t" r="r" b="b"/>
            <a:pathLst>
              <a:path w="4566" h="2383">
                <a:moveTo>
                  <a:pt x="396" y="0"/>
                </a:moveTo>
                <a:lnTo>
                  <a:pt x="397" y="0"/>
                </a:lnTo>
                <a:cubicBezTo>
                  <a:pt x="327" y="0"/>
                  <a:pt x="259" y="18"/>
                  <a:pt x="199" y="53"/>
                </a:cubicBezTo>
                <a:cubicBezTo>
                  <a:pt x="138" y="88"/>
                  <a:pt x="88" y="138"/>
                  <a:pt x="53" y="199"/>
                </a:cubicBezTo>
                <a:cubicBezTo>
                  <a:pt x="18" y="259"/>
                  <a:pt x="0" y="327"/>
                  <a:pt x="0" y="397"/>
                </a:cubicBezTo>
                <a:lnTo>
                  <a:pt x="0" y="1985"/>
                </a:lnTo>
                <a:lnTo>
                  <a:pt x="0" y="1985"/>
                </a:lnTo>
                <a:cubicBezTo>
                  <a:pt x="0" y="2055"/>
                  <a:pt x="18" y="2123"/>
                  <a:pt x="53" y="2184"/>
                </a:cubicBezTo>
                <a:cubicBezTo>
                  <a:pt x="88" y="2244"/>
                  <a:pt x="138" y="2294"/>
                  <a:pt x="199" y="2329"/>
                </a:cubicBezTo>
                <a:cubicBezTo>
                  <a:pt x="259" y="2364"/>
                  <a:pt x="327" y="2382"/>
                  <a:pt x="397" y="2382"/>
                </a:cubicBezTo>
                <a:lnTo>
                  <a:pt x="4168" y="2382"/>
                </a:lnTo>
                <a:lnTo>
                  <a:pt x="4168" y="2382"/>
                </a:lnTo>
                <a:cubicBezTo>
                  <a:pt x="4238" y="2382"/>
                  <a:pt x="4306" y="2364"/>
                  <a:pt x="4367" y="2329"/>
                </a:cubicBezTo>
                <a:cubicBezTo>
                  <a:pt x="4427" y="2294"/>
                  <a:pt x="4477" y="2244"/>
                  <a:pt x="4512" y="2184"/>
                </a:cubicBezTo>
                <a:cubicBezTo>
                  <a:pt x="4547" y="2123"/>
                  <a:pt x="4565" y="2055"/>
                  <a:pt x="4565" y="1985"/>
                </a:cubicBezTo>
                <a:lnTo>
                  <a:pt x="4565" y="397"/>
                </a:lnTo>
                <a:lnTo>
                  <a:pt x="4565" y="397"/>
                </a:lnTo>
                <a:lnTo>
                  <a:pt x="4565" y="397"/>
                </a:lnTo>
                <a:cubicBezTo>
                  <a:pt x="4565" y="327"/>
                  <a:pt x="4547" y="259"/>
                  <a:pt x="4512" y="199"/>
                </a:cubicBezTo>
                <a:cubicBezTo>
                  <a:pt x="4477" y="138"/>
                  <a:pt x="4427" y="88"/>
                  <a:pt x="4367" y="53"/>
                </a:cubicBezTo>
                <a:cubicBezTo>
                  <a:pt x="4306" y="18"/>
                  <a:pt x="4238" y="0"/>
                  <a:pt x="4168" y="0"/>
                </a:cubicBezTo>
                <a:lnTo>
                  <a:pt x="396" y="0"/>
                </a:lnTo>
              </a:path>
            </a:pathLst>
          </a:custGeom>
          <a:solidFill>
            <a:srgbClr val="f6bf73"/>
          </a:solidFill>
          <a:ln cap="sq" w="12600">
            <a:solidFill>
              <a:srgbClr val="b06b0c"/>
            </a:solidFill>
            <a:miter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  <a:tab algn="l" pos="448920"/>
                <a:tab algn="l" pos="898200"/>
                <a:tab algn="l" pos="1347480"/>
                <a:tab algn="l" pos="1796760"/>
                <a:tab algn="l" pos="2246040"/>
                <a:tab algn="l" pos="2695320"/>
                <a:tab algn="l" pos="3144600"/>
                <a:tab algn="l" pos="3593880"/>
                <a:tab algn="l" pos="4043160"/>
                <a:tab algn="l" pos="4492440"/>
                <a:tab algn="l" pos="4941720"/>
                <a:tab algn="l" pos="5391000"/>
                <a:tab algn="l" pos="5840280"/>
                <a:tab algn="l" pos="6289560"/>
                <a:tab algn="l" pos="6738840"/>
                <a:tab algn="l" pos="7188120"/>
                <a:tab algn="l" pos="7637400"/>
                <a:tab algn="l" pos="8086680"/>
                <a:tab algn="l" pos="8535960"/>
                <a:tab algn="l" pos="8985240"/>
                <a:tab algn="l" pos="9434160"/>
                <a:tab algn="l" pos="9883440"/>
                <a:tab algn="l" pos="10332720"/>
              </a:tabLst>
            </a:pPr>
            <a:r>
              <a:rPr b="1" lang="pt-BR" sz="1800" spc="-1" strike="noStrike">
                <a:solidFill>
                  <a:srgbClr val="000000"/>
                </a:solidFill>
                <a:latin typeface="Arial"/>
                <a:ea typeface="DejaVu Sans"/>
              </a:rPr>
              <a:t>URBANA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928" name="CustomShape 6"/>
          <p:cNvSpPr/>
          <p:nvPr/>
        </p:nvSpPr>
        <p:spPr>
          <a:xfrm>
            <a:off x="4105440" y="3881160"/>
            <a:ext cx="1642680" cy="856800"/>
          </a:xfrm>
          <a:custGeom>
            <a:avLst/>
            <a:gdLst/>
            <a:ahLst/>
            <a:rect l="l" t="t" r="r" b="b"/>
            <a:pathLst>
              <a:path w="4566" h="2383">
                <a:moveTo>
                  <a:pt x="396" y="0"/>
                </a:moveTo>
                <a:lnTo>
                  <a:pt x="397" y="0"/>
                </a:lnTo>
                <a:cubicBezTo>
                  <a:pt x="327" y="0"/>
                  <a:pt x="259" y="18"/>
                  <a:pt x="199" y="53"/>
                </a:cubicBezTo>
                <a:cubicBezTo>
                  <a:pt x="138" y="88"/>
                  <a:pt x="88" y="138"/>
                  <a:pt x="53" y="199"/>
                </a:cubicBezTo>
                <a:cubicBezTo>
                  <a:pt x="18" y="259"/>
                  <a:pt x="0" y="327"/>
                  <a:pt x="0" y="397"/>
                </a:cubicBezTo>
                <a:lnTo>
                  <a:pt x="0" y="1985"/>
                </a:lnTo>
                <a:lnTo>
                  <a:pt x="0" y="1985"/>
                </a:lnTo>
                <a:cubicBezTo>
                  <a:pt x="0" y="2055"/>
                  <a:pt x="18" y="2123"/>
                  <a:pt x="53" y="2184"/>
                </a:cubicBezTo>
                <a:cubicBezTo>
                  <a:pt x="88" y="2244"/>
                  <a:pt x="138" y="2294"/>
                  <a:pt x="199" y="2329"/>
                </a:cubicBezTo>
                <a:cubicBezTo>
                  <a:pt x="259" y="2364"/>
                  <a:pt x="327" y="2382"/>
                  <a:pt x="397" y="2382"/>
                </a:cubicBezTo>
                <a:lnTo>
                  <a:pt x="4168" y="2382"/>
                </a:lnTo>
                <a:lnTo>
                  <a:pt x="4168" y="2382"/>
                </a:lnTo>
                <a:cubicBezTo>
                  <a:pt x="4238" y="2382"/>
                  <a:pt x="4306" y="2364"/>
                  <a:pt x="4367" y="2329"/>
                </a:cubicBezTo>
                <a:cubicBezTo>
                  <a:pt x="4427" y="2294"/>
                  <a:pt x="4477" y="2244"/>
                  <a:pt x="4512" y="2184"/>
                </a:cubicBezTo>
                <a:cubicBezTo>
                  <a:pt x="4547" y="2123"/>
                  <a:pt x="4565" y="2055"/>
                  <a:pt x="4565" y="1985"/>
                </a:cubicBezTo>
                <a:lnTo>
                  <a:pt x="4565" y="397"/>
                </a:lnTo>
                <a:lnTo>
                  <a:pt x="4565" y="397"/>
                </a:lnTo>
                <a:lnTo>
                  <a:pt x="4565" y="397"/>
                </a:lnTo>
                <a:cubicBezTo>
                  <a:pt x="4565" y="327"/>
                  <a:pt x="4547" y="259"/>
                  <a:pt x="4512" y="199"/>
                </a:cubicBezTo>
                <a:cubicBezTo>
                  <a:pt x="4477" y="138"/>
                  <a:pt x="4427" y="88"/>
                  <a:pt x="4367" y="53"/>
                </a:cubicBezTo>
                <a:cubicBezTo>
                  <a:pt x="4306" y="18"/>
                  <a:pt x="4238" y="0"/>
                  <a:pt x="4168" y="0"/>
                </a:cubicBezTo>
                <a:lnTo>
                  <a:pt x="396" y="0"/>
                </a:lnTo>
              </a:path>
            </a:pathLst>
          </a:custGeom>
          <a:solidFill>
            <a:srgbClr val="f6bf73"/>
          </a:solidFill>
          <a:ln cap="sq" w="12600">
            <a:solidFill>
              <a:srgbClr val="b06b0c"/>
            </a:solidFill>
            <a:miter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  <a:tab algn="l" pos="448920"/>
                <a:tab algn="l" pos="898200"/>
                <a:tab algn="l" pos="1347480"/>
                <a:tab algn="l" pos="1796760"/>
                <a:tab algn="l" pos="2246040"/>
                <a:tab algn="l" pos="2695320"/>
                <a:tab algn="l" pos="3144600"/>
                <a:tab algn="l" pos="3593880"/>
                <a:tab algn="l" pos="4043160"/>
                <a:tab algn="l" pos="4492440"/>
                <a:tab algn="l" pos="4941720"/>
                <a:tab algn="l" pos="5391000"/>
                <a:tab algn="l" pos="5840280"/>
                <a:tab algn="l" pos="6289560"/>
                <a:tab algn="l" pos="6738840"/>
                <a:tab algn="l" pos="7188120"/>
                <a:tab algn="l" pos="7637400"/>
                <a:tab algn="l" pos="8086680"/>
                <a:tab algn="l" pos="8535960"/>
                <a:tab algn="l" pos="8985240"/>
                <a:tab algn="l" pos="9434160"/>
                <a:tab algn="l" pos="9883440"/>
                <a:tab algn="l" pos="10332720"/>
              </a:tabLst>
            </a:pPr>
            <a:r>
              <a:rPr b="1" lang="pt-BR" sz="1800" spc="-1" strike="noStrike">
                <a:solidFill>
                  <a:srgbClr val="000000"/>
                </a:solidFill>
                <a:latin typeface="Arial"/>
                <a:ea typeface="DejaVu Sans"/>
              </a:rPr>
              <a:t>ARSBAN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929" name="CustomShape 7"/>
          <p:cNvSpPr/>
          <p:nvPr/>
        </p:nvSpPr>
        <p:spPr>
          <a:xfrm>
            <a:off x="5820120" y="2381040"/>
            <a:ext cx="1642680" cy="856800"/>
          </a:xfrm>
          <a:custGeom>
            <a:avLst/>
            <a:gdLst/>
            <a:ahLst/>
            <a:rect l="l" t="t" r="r" b="b"/>
            <a:pathLst>
              <a:path w="4566" h="2383">
                <a:moveTo>
                  <a:pt x="396" y="0"/>
                </a:moveTo>
                <a:lnTo>
                  <a:pt x="397" y="0"/>
                </a:lnTo>
                <a:cubicBezTo>
                  <a:pt x="327" y="0"/>
                  <a:pt x="259" y="18"/>
                  <a:pt x="199" y="53"/>
                </a:cubicBezTo>
                <a:cubicBezTo>
                  <a:pt x="138" y="88"/>
                  <a:pt x="88" y="138"/>
                  <a:pt x="53" y="199"/>
                </a:cubicBezTo>
                <a:cubicBezTo>
                  <a:pt x="18" y="259"/>
                  <a:pt x="0" y="327"/>
                  <a:pt x="0" y="397"/>
                </a:cubicBezTo>
                <a:lnTo>
                  <a:pt x="0" y="1985"/>
                </a:lnTo>
                <a:lnTo>
                  <a:pt x="0" y="1985"/>
                </a:lnTo>
                <a:cubicBezTo>
                  <a:pt x="0" y="2055"/>
                  <a:pt x="18" y="2123"/>
                  <a:pt x="53" y="2184"/>
                </a:cubicBezTo>
                <a:cubicBezTo>
                  <a:pt x="88" y="2244"/>
                  <a:pt x="138" y="2294"/>
                  <a:pt x="199" y="2329"/>
                </a:cubicBezTo>
                <a:cubicBezTo>
                  <a:pt x="259" y="2364"/>
                  <a:pt x="327" y="2382"/>
                  <a:pt x="397" y="2382"/>
                </a:cubicBezTo>
                <a:lnTo>
                  <a:pt x="4168" y="2382"/>
                </a:lnTo>
                <a:lnTo>
                  <a:pt x="4168" y="2382"/>
                </a:lnTo>
                <a:cubicBezTo>
                  <a:pt x="4238" y="2382"/>
                  <a:pt x="4306" y="2364"/>
                  <a:pt x="4367" y="2329"/>
                </a:cubicBezTo>
                <a:cubicBezTo>
                  <a:pt x="4427" y="2294"/>
                  <a:pt x="4477" y="2244"/>
                  <a:pt x="4512" y="2184"/>
                </a:cubicBezTo>
                <a:cubicBezTo>
                  <a:pt x="4547" y="2123"/>
                  <a:pt x="4565" y="2055"/>
                  <a:pt x="4565" y="1985"/>
                </a:cubicBezTo>
                <a:lnTo>
                  <a:pt x="4565" y="397"/>
                </a:lnTo>
                <a:lnTo>
                  <a:pt x="4565" y="397"/>
                </a:lnTo>
                <a:lnTo>
                  <a:pt x="4565" y="397"/>
                </a:lnTo>
                <a:cubicBezTo>
                  <a:pt x="4565" y="327"/>
                  <a:pt x="4547" y="259"/>
                  <a:pt x="4512" y="199"/>
                </a:cubicBezTo>
                <a:cubicBezTo>
                  <a:pt x="4477" y="138"/>
                  <a:pt x="4427" y="88"/>
                  <a:pt x="4367" y="53"/>
                </a:cubicBezTo>
                <a:cubicBezTo>
                  <a:pt x="4306" y="18"/>
                  <a:pt x="4238" y="0"/>
                  <a:pt x="4168" y="0"/>
                </a:cubicBezTo>
                <a:lnTo>
                  <a:pt x="396" y="0"/>
                </a:lnTo>
              </a:path>
            </a:pathLst>
          </a:custGeom>
          <a:solidFill>
            <a:srgbClr val="f6bf73"/>
          </a:solidFill>
          <a:ln cap="sq" w="12600">
            <a:solidFill>
              <a:srgbClr val="b06b0c"/>
            </a:solidFill>
            <a:miter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  <a:tab algn="l" pos="448920"/>
                <a:tab algn="l" pos="898200"/>
                <a:tab algn="l" pos="1347480"/>
                <a:tab algn="l" pos="1796760"/>
                <a:tab algn="l" pos="2246040"/>
                <a:tab algn="l" pos="2695320"/>
                <a:tab algn="l" pos="3144600"/>
                <a:tab algn="l" pos="3593880"/>
                <a:tab algn="l" pos="4043160"/>
                <a:tab algn="l" pos="4492440"/>
                <a:tab algn="l" pos="4941720"/>
                <a:tab algn="l" pos="5391000"/>
                <a:tab algn="l" pos="5840280"/>
                <a:tab algn="l" pos="6289560"/>
                <a:tab algn="l" pos="6738840"/>
                <a:tab algn="l" pos="7188120"/>
                <a:tab algn="l" pos="7637400"/>
                <a:tab algn="l" pos="8086680"/>
                <a:tab algn="l" pos="8535960"/>
                <a:tab algn="l" pos="8985240"/>
                <a:tab algn="l" pos="9434160"/>
                <a:tab algn="l" pos="9883440"/>
                <a:tab algn="l" pos="10332720"/>
              </a:tabLst>
            </a:pPr>
            <a:r>
              <a:rPr b="1" lang="pt-BR" sz="1800" spc="-1" strike="noStrike">
                <a:solidFill>
                  <a:srgbClr val="000000"/>
                </a:solidFill>
                <a:latin typeface="Arial"/>
                <a:ea typeface="DejaVu Sans"/>
              </a:rPr>
              <a:t>COMITÊ GESTOR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930" name="Line 8"/>
          <p:cNvSpPr/>
          <p:nvPr/>
        </p:nvSpPr>
        <p:spPr>
          <a:xfrm>
            <a:off x="4533840" y="2809440"/>
            <a:ext cx="1285920" cy="1800"/>
          </a:xfrm>
          <a:prstGeom prst="line">
            <a:avLst/>
          </a:prstGeom>
          <a:ln cap="sq" w="38160">
            <a:solidFill>
              <a:srgbClr val="f09415"/>
            </a:solidFill>
            <a:prstDash val="sysDot"/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931" name="CustomShape 9"/>
          <p:cNvSpPr/>
          <p:nvPr/>
        </p:nvSpPr>
        <p:spPr>
          <a:xfrm flipH="1">
            <a:off x="2712240" y="3238200"/>
            <a:ext cx="1000080" cy="642960"/>
          </a:xfrm>
          <a:prstGeom prst="bentConnector3">
            <a:avLst>
              <a:gd name="adj1" fmla="val 50000"/>
            </a:avLst>
          </a:prstGeom>
          <a:noFill/>
          <a:ln cap="sq" w="9360">
            <a:solidFill>
              <a:srgbClr val="f09415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932" name="CustomShape 10"/>
          <p:cNvSpPr/>
          <p:nvPr/>
        </p:nvSpPr>
        <p:spPr>
          <a:xfrm>
            <a:off x="3712320" y="3238200"/>
            <a:ext cx="1214640" cy="642960"/>
          </a:xfrm>
          <a:prstGeom prst="bentConnector3">
            <a:avLst>
              <a:gd name="adj1" fmla="val 50000"/>
            </a:avLst>
          </a:prstGeom>
          <a:noFill/>
          <a:ln cap="sq" w="9360">
            <a:solidFill>
              <a:srgbClr val="f09415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933" name="CustomShape 11"/>
          <p:cNvSpPr/>
          <p:nvPr/>
        </p:nvSpPr>
        <p:spPr>
          <a:xfrm>
            <a:off x="4926960" y="4738320"/>
            <a:ext cx="360" cy="642960"/>
          </a:xfrm>
          <a:prstGeom prst="bentConnector3">
            <a:avLst>
              <a:gd name="adj1" fmla="val 50000"/>
            </a:avLst>
          </a:prstGeom>
          <a:noFill/>
          <a:ln cap="sq" w="9360">
            <a:solidFill>
              <a:srgbClr val="f09415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934" name="CustomShape 12"/>
          <p:cNvSpPr/>
          <p:nvPr/>
        </p:nvSpPr>
        <p:spPr>
          <a:xfrm>
            <a:off x="4926960" y="4738320"/>
            <a:ext cx="2143440" cy="642960"/>
          </a:xfrm>
          <a:prstGeom prst="bentConnector3">
            <a:avLst>
              <a:gd name="adj1" fmla="val 50000"/>
            </a:avLst>
          </a:prstGeom>
          <a:noFill/>
          <a:ln cap="sq" w="9360">
            <a:solidFill>
              <a:srgbClr val="f09415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935" name="CustomShape 13"/>
          <p:cNvSpPr/>
          <p:nvPr/>
        </p:nvSpPr>
        <p:spPr>
          <a:xfrm flipH="1">
            <a:off x="2712240" y="4738320"/>
            <a:ext cx="2214720" cy="642960"/>
          </a:xfrm>
          <a:prstGeom prst="bentConnector3">
            <a:avLst>
              <a:gd name="adj1" fmla="val 50000"/>
            </a:avLst>
          </a:prstGeom>
          <a:noFill/>
          <a:ln cap="sq" w="9360">
            <a:solidFill>
              <a:srgbClr val="f09415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936" name="CustomShape 14"/>
          <p:cNvSpPr/>
          <p:nvPr/>
        </p:nvSpPr>
        <p:spPr>
          <a:xfrm>
            <a:off x="504720" y="1020240"/>
            <a:ext cx="9071280" cy="12618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24840" bIns="0" anchor="ctr">
            <a:noAutofit/>
          </a:bodyPr>
          <a:p>
            <a:pPr algn="ctr">
              <a:lnSpc>
                <a:spcPct val="93000"/>
              </a:lnSpc>
              <a:tabLst>
                <a:tab algn="l" pos="0"/>
                <a:tab algn="l" pos="448920"/>
                <a:tab algn="l" pos="898200"/>
                <a:tab algn="l" pos="1347480"/>
                <a:tab algn="l" pos="1796760"/>
                <a:tab algn="l" pos="2246040"/>
                <a:tab algn="l" pos="2695320"/>
                <a:tab algn="l" pos="3144600"/>
                <a:tab algn="l" pos="3593880"/>
                <a:tab algn="l" pos="4043160"/>
                <a:tab algn="l" pos="4492440"/>
                <a:tab algn="l" pos="4941720"/>
                <a:tab algn="l" pos="5391000"/>
                <a:tab algn="l" pos="5840280"/>
                <a:tab algn="l" pos="6289560"/>
                <a:tab algn="l" pos="6738840"/>
                <a:tab algn="l" pos="7188120"/>
                <a:tab algn="l" pos="7637400"/>
                <a:tab algn="l" pos="8086680"/>
                <a:tab algn="l" pos="8535960"/>
                <a:tab algn="l" pos="8985240"/>
                <a:tab algn="l" pos="9434160"/>
                <a:tab algn="l" pos="9883440"/>
                <a:tab algn="l" pos="10332720"/>
                <a:tab algn="l" pos="10782000"/>
              </a:tabLst>
            </a:pPr>
            <a:r>
              <a:rPr b="0" lang="pt-BR" sz="2600" spc="-1" strike="noStrike">
                <a:solidFill>
                  <a:srgbClr val="000000"/>
                </a:solidFill>
                <a:latin typeface="Arial"/>
                <a:ea typeface="DejaVu Sans"/>
              </a:rPr>
              <a:t>SISTEMA MUNICIPAL DE SANEAMENTO BÁSICO DE NATAL – Lei N° 6.880/2019</a:t>
            </a:r>
            <a:endParaRPr b="0" lang="pt-BR" sz="2600" spc="-1" strike="noStrike">
              <a:latin typeface="Arial"/>
            </a:endParaRPr>
          </a:p>
        </p:txBody>
      </p:sp>
      <p:pic>
        <p:nvPicPr>
          <p:cNvPr id="937" name="Imagem 333" descr=""/>
          <p:cNvPicPr/>
          <p:nvPr/>
        </p:nvPicPr>
        <p:blipFill>
          <a:blip r:embed="rId1"/>
          <a:srcRect l="11501" t="35562" r="10258" b="34523"/>
          <a:stretch/>
        </p:blipFill>
        <p:spPr>
          <a:xfrm>
            <a:off x="144360" y="215640"/>
            <a:ext cx="2826000" cy="1080720"/>
          </a:xfrm>
          <a:prstGeom prst="rect">
            <a:avLst/>
          </a:prstGeom>
          <a:ln>
            <a:noFill/>
          </a:ln>
        </p:spPr>
      </p:pic>
      <p:pic>
        <p:nvPicPr>
          <p:cNvPr id="938" name="Imagem 334" descr=""/>
          <p:cNvPicPr/>
          <p:nvPr/>
        </p:nvPicPr>
        <p:blipFill>
          <a:blip r:embed="rId2"/>
          <a:srcRect l="11501" t="35562" r="10258" b="34523"/>
          <a:stretch/>
        </p:blipFill>
        <p:spPr>
          <a:xfrm>
            <a:off x="144360" y="215640"/>
            <a:ext cx="2826000" cy="1080720"/>
          </a:xfrm>
          <a:prstGeom prst="rect">
            <a:avLst/>
          </a:prstGeom>
          <a:ln>
            <a:noFill/>
          </a:ln>
        </p:spPr>
      </p:pic>
      <p:pic>
        <p:nvPicPr>
          <p:cNvPr id="939" name="Imagem 335" descr=""/>
          <p:cNvPicPr/>
          <p:nvPr/>
        </p:nvPicPr>
        <p:blipFill>
          <a:blip r:embed="rId3"/>
          <a:stretch/>
        </p:blipFill>
        <p:spPr>
          <a:xfrm>
            <a:off x="8593560" y="169560"/>
            <a:ext cx="1125000" cy="11250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0" name="Imagem 336" descr=""/>
          <p:cNvPicPr/>
          <p:nvPr/>
        </p:nvPicPr>
        <p:blipFill>
          <a:blip r:embed="rId1"/>
          <a:srcRect l="12711" t="20674" r="13001" b="11097"/>
          <a:stretch/>
        </p:blipFill>
        <p:spPr>
          <a:xfrm>
            <a:off x="0" y="1167480"/>
            <a:ext cx="10080360" cy="60350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1" name="CustomShape 1"/>
          <p:cNvSpPr/>
          <p:nvPr/>
        </p:nvSpPr>
        <p:spPr>
          <a:xfrm>
            <a:off x="0" y="0"/>
            <a:ext cx="8469720" cy="682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noAutofit/>
          </a:bodyPr>
          <a:p>
            <a:pPr>
              <a:lnSpc>
                <a:spcPct val="100000"/>
              </a:lnSpc>
            </a:pPr>
            <a:r>
              <a:rPr b="1" lang="pt-BR" sz="3200" spc="-1" strike="noStrike">
                <a:solidFill>
                  <a:srgbClr val="1d6295"/>
                </a:solidFill>
                <a:latin typeface="Times New Roman"/>
                <a:ea typeface="Microsoft YaHei"/>
              </a:rPr>
              <a:t>ASPECTOS LEGAIS</a:t>
            </a:r>
            <a:endParaRPr b="0" lang="pt-BR" sz="3200" spc="-1" strike="noStrike">
              <a:latin typeface="Arial"/>
            </a:endParaRPr>
          </a:p>
        </p:txBody>
      </p:sp>
      <p:graphicFrame>
        <p:nvGraphicFramePr>
          <p:cNvPr id="1" name="Diagram1"/>
          <p:cNvGraphicFramePr/>
          <p:nvPr>
            <p:extLst>
              <p:ext uri="{D42A27DB-BD31-4B8C-83A1-F6EECF244321}">
                <p14:modId xmlns:p14="http://schemas.microsoft.com/office/powerpoint/2010/main" val="4169627552"/>
              </p:ext>
            </p:extLst>
          </p:nvPr>
        </p:nvGraphicFramePr>
        <p:xfrm>
          <a:off x="0" y="1187640"/>
          <a:ext cx="9648000" cy="58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" name="CustomShape 1"/>
          <p:cNvSpPr/>
          <p:nvPr/>
        </p:nvSpPr>
        <p:spPr>
          <a:xfrm>
            <a:off x="0" y="249120"/>
            <a:ext cx="8711640" cy="653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Lei Federal nº 11.445/2007 alterada pela Lei nº 14.026/2020</a:t>
            </a:r>
            <a:endParaRPr b="0" lang="pt-BR" sz="2000" spc="-1" strike="noStrike">
              <a:latin typeface="Arial"/>
            </a:endParaRPr>
          </a:p>
        </p:txBody>
      </p:sp>
      <p:sp>
        <p:nvSpPr>
          <p:cNvPr id="943" name="CustomShape 2"/>
          <p:cNvSpPr/>
          <p:nvPr/>
        </p:nvSpPr>
        <p:spPr>
          <a:xfrm>
            <a:off x="60480" y="1797840"/>
            <a:ext cx="10080360" cy="5949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just">
              <a:lnSpc>
                <a:spcPct val="150000"/>
              </a:lnSpc>
            </a:pPr>
            <a:r>
              <a:rPr b="1" lang="pt-BR" sz="18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endParaRPr b="0" lang="pt-BR" sz="1800" spc="-1" strike="noStrike">
              <a:latin typeface="Arial"/>
            </a:endParaRPr>
          </a:p>
          <a:p>
            <a:pPr algn="just">
              <a:lnSpc>
                <a:spcPct val="150000"/>
              </a:lnSpc>
            </a:pPr>
            <a:r>
              <a:rPr b="1" lang="pt-BR" sz="18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endParaRPr b="0" lang="pt-BR" sz="1800" spc="-1" strike="noStrike">
              <a:latin typeface="Arial"/>
            </a:endParaRPr>
          </a:p>
          <a:p>
            <a:pPr algn="just">
              <a:lnSpc>
                <a:spcPct val="150000"/>
              </a:lnSpc>
            </a:pPr>
            <a:endParaRPr b="0" lang="pt-BR" sz="1800" spc="-1" strike="noStrike">
              <a:latin typeface="Arial"/>
            </a:endParaRPr>
          </a:p>
          <a:p>
            <a:pPr algn="just">
              <a:lnSpc>
                <a:spcPct val="150000"/>
              </a:lnSpc>
            </a:pPr>
            <a:endParaRPr b="0" lang="pt-BR" sz="1800" spc="-1" strike="noStrike">
              <a:latin typeface="Arial"/>
            </a:endParaRPr>
          </a:p>
          <a:p>
            <a:pPr algn="just">
              <a:lnSpc>
                <a:spcPct val="150000"/>
              </a:lnSpc>
            </a:pPr>
            <a:endParaRPr b="0" lang="pt-BR" sz="1800" spc="-1" strike="noStrike">
              <a:latin typeface="Arial"/>
            </a:endParaRPr>
          </a:p>
          <a:p>
            <a:pPr algn="just">
              <a:lnSpc>
                <a:spcPct val="150000"/>
              </a:lnSpc>
            </a:pPr>
            <a:endParaRPr b="0" lang="pt-BR" sz="1800" spc="-1" strike="noStrike">
              <a:latin typeface="Arial"/>
            </a:endParaRPr>
          </a:p>
          <a:p>
            <a:pPr algn="just">
              <a:lnSpc>
                <a:spcPct val="150000"/>
              </a:lnSpc>
            </a:pPr>
            <a:r>
              <a:rPr b="1" lang="pt-BR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I - estabelecer padrões e normas para a adequada e qualidade dos serviços;</a:t>
            </a:r>
            <a:endParaRPr b="0" lang="pt-BR" sz="2400" spc="-1" strike="noStrike">
              <a:latin typeface="Arial"/>
            </a:endParaRPr>
          </a:p>
          <a:p>
            <a:pPr algn="just">
              <a:lnSpc>
                <a:spcPct val="150000"/>
              </a:lnSpc>
            </a:pPr>
            <a:r>
              <a:rPr b="1" lang="pt-BR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II - garantir o cumprimento das condições e metas;</a:t>
            </a:r>
            <a:endParaRPr b="0" lang="pt-BR" sz="2400" spc="-1" strike="noStrike">
              <a:latin typeface="Arial"/>
            </a:endParaRPr>
          </a:p>
          <a:p>
            <a:pPr algn="just">
              <a:lnSpc>
                <a:spcPct val="150000"/>
              </a:lnSpc>
            </a:pPr>
            <a:r>
              <a:rPr b="1" lang="pt-BR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III - prevenir e reprimir o abuso do poder;</a:t>
            </a:r>
            <a:endParaRPr b="0" lang="pt-BR" sz="2400" spc="-1" strike="noStrike">
              <a:latin typeface="Arial"/>
            </a:endParaRPr>
          </a:p>
          <a:p>
            <a:pPr algn="just">
              <a:lnSpc>
                <a:spcPct val="150000"/>
              </a:lnSpc>
            </a:pPr>
            <a:r>
              <a:rPr b="1" lang="pt-BR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IV - definir tarifas que assegurem tanto o equilíbrio</a:t>
            </a:r>
            <a:endParaRPr b="0" lang="pt-BR" sz="2400" spc="-1" strike="noStrike">
              <a:latin typeface="Arial"/>
            </a:endParaRPr>
          </a:p>
          <a:p>
            <a:pPr algn="just">
              <a:lnSpc>
                <a:spcPct val="150000"/>
              </a:lnSpc>
            </a:pPr>
            <a:r>
              <a:rPr b="1" lang="pt-BR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b="1" lang="pt-BR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econômico-financeiro;</a:t>
            </a:r>
            <a:endParaRPr b="0" lang="pt-BR" sz="2400" spc="-1" strike="noStrike">
              <a:latin typeface="Arial"/>
            </a:endParaRPr>
          </a:p>
        </p:txBody>
      </p:sp>
      <p:sp>
        <p:nvSpPr>
          <p:cNvPr id="944" name="CustomShape 3"/>
          <p:cNvSpPr/>
          <p:nvPr/>
        </p:nvSpPr>
        <p:spPr>
          <a:xfrm>
            <a:off x="2753280" y="2888280"/>
            <a:ext cx="1970640" cy="787320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just">
              <a:lnSpc>
                <a:spcPct val="100000"/>
              </a:lnSpc>
            </a:pPr>
            <a:r>
              <a:rPr b="1" lang="pt-BR" sz="2400" spc="-1" strike="noStrike">
                <a:solidFill>
                  <a:srgbClr val="ffffff"/>
                </a:solidFill>
                <a:latin typeface="Times New Roman"/>
                <a:ea typeface="Times New Roman"/>
              </a:rPr>
              <a:t>Tecnicidade</a:t>
            </a:r>
            <a:endParaRPr b="0" lang="pt-BR" sz="2400" spc="-1" strike="noStrike">
              <a:latin typeface="Arial"/>
            </a:endParaRPr>
          </a:p>
        </p:txBody>
      </p:sp>
      <p:sp>
        <p:nvSpPr>
          <p:cNvPr id="945" name="CustomShape 4"/>
          <p:cNvSpPr/>
          <p:nvPr/>
        </p:nvSpPr>
        <p:spPr>
          <a:xfrm>
            <a:off x="4970160" y="2895840"/>
            <a:ext cx="1805760" cy="779400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just">
              <a:lnSpc>
                <a:spcPct val="100000"/>
              </a:lnSpc>
            </a:pPr>
            <a:r>
              <a:rPr b="1" lang="pt-BR" sz="2400" spc="-1" strike="noStrike">
                <a:solidFill>
                  <a:srgbClr val="ffffff"/>
                </a:solidFill>
                <a:latin typeface="Times New Roman"/>
                <a:ea typeface="Times New Roman"/>
              </a:rPr>
              <a:t>Celeridade</a:t>
            </a:r>
            <a:endParaRPr b="0" lang="pt-BR" sz="2400" spc="-1" strike="noStrike">
              <a:latin typeface="Arial"/>
            </a:endParaRPr>
          </a:p>
        </p:txBody>
      </p:sp>
      <p:sp>
        <p:nvSpPr>
          <p:cNvPr id="946" name="CustomShape 5"/>
          <p:cNvSpPr/>
          <p:nvPr/>
        </p:nvSpPr>
        <p:spPr>
          <a:xfrm>
            <a:off x="7067160" y="2877840"/>
            <a:ext cx="2782800" cy="787320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pt-BR" sz="2400" spc="-1" strike="noStrike">
                <a:solidFill>
                  <a:srgbClr val="ffffff"/>
                </a:solidFill>
                <a:latin typeface="Times New Roman"/>
                <a:ea typeface="Times New Roman"/>
              </a:rPr>
              <a:t>Objetividade das decisões </a:t>
            </a:r>
            <a:endParaRPr b="0" lang="pt-BR" sz="2400" spc="-1" strike="noStrike">
              <a:latin typeface="Arial"/>
            </a:endParaRPr>
          </a:p>
        </p:txBody>
      </p:sp>
      <p:sp>
        <p:nvSpPr>
          <p:cNvPr id="947" name="CustomShape 6"/>
          <p:cNvSpPr/>
          <p:nvPr/>
        </p:nvSpPr>
        <p:spPr>
          <a:xfrm>
            <a:off x="107640" y="2895840"/>
            <a:ext cx="2280960" cy="779400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just">
              <a:lnSpc>
                <a:spcPct val="100000"/>
              </a:lnSpc>
            </a:pPr>
            <a:r>
              <a:rPr b="1" lang="pt-BR" sz="2400" spc="-1" strike="noStrike">
                <a:solidFill>
                  <a:srgbClr val="ffffff"/>
                </a:solidFill>
                <a:latin typeface="Times New Roman"/>
                <a:ea typeface="Times New Roman"/>
              </a:rPr>
              <a:t>Transparência</a:t>
            </a:r>
            <a:endParaRPr b="0" lang="pt-BR" sz="2400" spc="-1" strike="noStrike">
              <a:latin typeface="Arial"/>
            </a:endParaRPr>
          </a:p>
        </p:txBody>
      </p:sp>
      <p:sp>
        <p:nvSpPr>
          <p:cNvPr id="948" name="CustomShape 7"/>
          <p:cNvSpPr/>
          <p:nvPr/>
        </p:nvSpPr>
        <p:spPr>
          <a:xfrm>
            <a:off x="243720" y="1006200"/>
            <a:ext cx="3325680" cy="898920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pt-BR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pt-BR" sz="2400" spc="-1" strike="noStrike">
                <a:solidFill>
                  <a:srgbClr val="ffffff"/>
                </a:solidFill>
                <a:latin typeface="Times New Roman"/>
                <a:ea typeface="Times New Roman"/>
              </a:rPr>
              <a:t>Independência decisória</a:t>
            </a:r>
            <a:endParaRPr b="0" lang="pt-BR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pt-BR" sz="2400" spc="-1" strike="noStrike">
              <a:latin typeface="Arial"/>
            </a:endParaRPr>
          </a:p>
        </p:txBody>
      </p:sp>
      <p:sp>
        <p:nvSpPr>
          <p:cNvPr id="949" name="CustomShape 8"/>
          <p:cNvSpPr/>
          <p:nvPr/>
        </p:nvSpPr>
        <p:spPr>
          <a:xfrm>
            <a:off x="3753000" y="991440"/>
            <a:ext cx="5924880" cy="898920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pt-BR" sz="2400" spc="-1" strike="noStrike">
                <a:solidFill>
                  <a:srgbClr val="ffffff"/>
                </a:solidFill>
                <a:latin typeface="Times New Roman"/>
                <a:ea typeface="Times New Roman"/>
              </a:rPr>
              <a:t>Autonomia administrativa, orçamentária e financeira </a:t>
            </a:r>
            <a:endParaRPr b="0" lang="pt-BR" sz="2400" spc="-1" strike="noStrike">
              <a:latin typeface="Arial"/>
            </a:endParaRPr>
          </a:p>
        </p:txBody>
      </p:sp>
      <p:sp>
        <p:nvSpPr>
          <p:cNvPr id="950" name="CustomShape 9"/>
          <p:cNvSpPr/>
          <p:nvPr/>
        </p:nvSpPr>
        <p:spPr>
          <a:xfrm>
            <a:off x="3813480" y="1963800"/>
            <a:ext cx="2340000" cy="727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just">
              <a:lnSpc>
                <a:spcPct val="100000"/>
              </a:lnSpc>
            </a:pPr>
            <a:r>
              <a:rPr b="1" lang="pt-BR" sz="32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Princípios </a:t>
            </a:r>
            <a:endParaRPr b="0" lang="pt-BR" sz="3200" spc="-1" strike="noStrike">
              <a:latin typeface="Arial"/>
            </a:endParaRPr>
          </a:p>
        </p:txBody>
      </p:sp>
      <p:sp>
        <p:nvSpPr>
          <p:cNvPr id="951" name="CustomShape 10"/>
          <p:cNvSpPr/>
          <p:nvPr/>
        </p:nvSpPr>
        <p:spPr>
          <a:xfrm>
            <a:off x="1797840" y="3879720"/>
            <a:ext cx="6913800" cy="727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just">
              <a:lnSpc>
                <a:spcPct val="100000"/>
              </a:lnSpc>
            </a:pPr>
            <a:r>
              <a:rPr b="1" lang="pt-BR" sz="3200" spc="-1" strike="noStrike">
                <a:solidFill>
                  <a:srgbClr val="1f497d"/>
                </a:solidFill>
                <a:latin typeface="Times New Roman"/>
                <a:ea typeface="Times New Roman"/>
              </a:rPr>
              <a:t>Art. 22.  São objetivos da regulação:</a:t>
            </a:r>
            <a:endParaRPr b="0" lang="pt-BR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" name="CustomShape 1"/>
          <p:cNvSpPr/>
          <p:nvPr/>
        </p:nvSpPr>
        <p:spPr>
          <a:xfrm>
            <a:off x="0" y="249120"/>
            <a:ext cx="8711640" cy="653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Lei Municipal nº 5.346/2001 – Lei de Criação da ARSBAN</a:t>
            </a:r>
            <a:endParaRPr b="0" lang="pt-BR" sz="2000" spc="-1" strike="noStrike">
              <a:latin typeface="Arial"/>
            </a:endParaRPr>
          </a:p>
        </p:txBody>
      </p:sp>
      <p:sp>
        <p:nvSpPr>
          <p:cNvPr id="953" name="TextShape 2"/>
          <p:cNvSpPr txBox="1"/>
          <p:nvPr/>
        </p:nvSpPr>
        <p:spPr>
          <a:xfrm>
            <a:off x="216000" y="792000"/>
            <a:ext cx="9360000" cy="51519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 algn="just">
              <a:lnSpc>
                <a:spcPct val="100000"/>
              </a:lnSpc>
            </a:pPr>
            <a:r>
              <a:rPr b="1" lang="pt-BR" sz="18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(…)</a:t>
            </a:r>
            <a:endParaRPr b="0" lang="pt-BR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pt-BR" sz="18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Art. 3º</a:t>
            </a:r>
            <a:endParaRPr b="0" lang="pt-BR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pt-BR" sz="18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(...)</a:t>
            </a:r>
            <a:endParaRPr b="0" lang="pt-BR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pt-BR" sz="18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§ 1º - A competência regulatória da ARSBAN deverá compreender a normatização, o controle e a fiscalização dos serviços de saneamento básico e a aplicação de sanções, nos termos dos contratos ou convênios e da legislação pertinente.</a:t>
            </a:r>
            <a:endParaRPr b="0" lang="pt-BR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pt-BR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pt-BR" sz="18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§ 2º - A normatização compreende o estudo e a proposta de normas e padrões para serviços de saneamento básico, objetivando o controle e a fiscalização da quantidade e da qualidade das atividades reguladas, para serem homologados pelo</a:t>
            </a:r>
            <a:endParaRPr b="0" lang="pt-BR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pt-BR" sz="18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Conselho Municipal de Saneamento Básico e aplicados pela ARSBAN. </a:t>
            </a:r>
            <a:br/>
            <a:r>
              <a:rPr b="1" lang="pt-BR" sz="18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(...)</a:t>
            </a:r>
            <a:endParaRPr b="0" lang="pt-BR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pt-BR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pt-BR" sz="18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Art. 7º</a:t>
            </a:r>
            <a:r>
              <a:rPr b="1" lang="pt-BR" sz="18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 À ARSBAN compete exercer, nos termos desta lei, dos convênios e demais atos pertinentes, autorizados em lei, os encargos e atribuições recebidos do poder concedente, especialmente:</a:t>
            </a:r>
            <a:endParaRPr b="0" lang="pt-BR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pt-BR" sz="18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(…)</a:t>
            </a:r>
            <a:endParaRPr b="0" lang="pt-BR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pt-BR" sz="18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V – elaborar estudos técnicos, proceder avaliações econômicas e de custos, bem como atuar nos processos de definição, fixação e revisão de tarifas, conforme as normas legais, regulamentares, contratuais e conveniais pertinentes</a:t>
            </a:r>
            <a:endParaRPr b="0" lang="pt-B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4" name="CustomShape 1"/>
          <p:cNvSpPr/>
          <p:nvPr/>
        </p:nvSpPr>
        <p:spPr>
          <a:xfrm>
            <a:off x="0" y="249120"/>
            <a:ext cx="5687640" cy="653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Contrato de Concessão PMN – CAERN / 2002</a:t>
            </a:r>
            <a:endParaRPr b="0" lang="pt-BR" sz="2000" spc="-1" strike="noStrike">
              <a:latin typeface="Arial"/>
            </a:endParaRPr>
          </a:p>
        </p:txBody>
      </p:sp>
      <p:sp>
        <p:nvSpPr>
          <p:cNvPr id="955" name="CustomShape 2"/>
          <p:cNvSpPr/>
          <p:nvPr/>
        </p:nvSpPr>
        <p:spPr>
          <a:xfrm>
            <a:off x="2951640" y="791280"/>
            <a:ext cx="6335280" cy="2649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956" name="Imagem 8_1" descr=""/>
          <p:cNvPicPr/>
          <p:nvPr/>
        </p:nvPicPr>
        <p:blipFill>
          <a:blip r:embed="rId1"/>
          <a:stretch/>
        </p:blipFill>
        <p:spPr>
          <a:xfrm>
            <a:off x="503640" y="6263280"/>
            <a:ext cx="1761840" cy="1259280"/>
          </a:xfrm>
          <a:prstGeom prst="rect">
            <a:avLst/>
          </a:prstGeom>
          <a:ln>
            <a:noFill/>
          </a:ln>
        </p:spPr>
      </p:pic>
      <p:pic>
        <p:nvPicPr>
          <p:cNvPr id="957" name="" descr=""/>
          <p:cNvPicPr/>
          <p:nvPr/>
        </p:nvPicPr>
        <p:blipFill>
          <a:blip r:embed="rId2"/>
          <a:stretch/>
        </p:blipFill>
        <p:spPr>
          <a:xfrm>
            <a:off x="2106000" y="882000"/>
            <a:ext cx="5886720" cy="5801040"/>
          </a:xfrm>
          <a:prstGeom prst="rect">
            <a:avLst/>
          </a:prstGeom>
          <a:ln>
            <a:noFill/>
          </a:ln>
        </p:spPr>
      </p:pic>
      <p:sp>
        <p:nvSpPr>
          <p:cNvPr id="958" name="CustomShape 3"/>
          <p:cNvSpPr/>
          <p:nvPr/>
        </p:nvSpPr>
        <p:spPr>
          <a:xfrm>
            <a:off x="2808000" y="5472000"/>
            <a:ext cx="4968000" cy="1296000"/>
          </a:xfrm>
          <a:prstGeom prst="rect">
            <a:avLst/>
          </a:prstGeom>
          <a:noFill/>
          <a:ln w="29160">
            <a:solidFill>
              <a:srgbClr val="ff0000"/>
            </a:solidFill>
            <a:round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9" name="CustomShape 1"/>
          <p:cNvSpPr/>
          <p:nvPr/>
        </p:nvSpPr>
        <p:spPr>
          <a:xfrm>
            <a:off x="0" y="249120"/>
            <a:ext cx="5687640" cy="653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O que são Tarifas de Serviços Públicos ?</a:t>
            </a:r>
            <a:endParaRPr b="0" lang="pt-BR" sz="2000" spc="-1" strike="noStrike">
              <a:latin typeface="Arial"/>
            </a:endParaRPr>
          </a:p>
        </p:txBody>
      </p:sp>
      <p:sp>
        <p:nvSpPr>
          <p:cNvPr id="960" name="CustomShape 2"/>
          <p:cNvSpPr/>
          <p:nvPr/>
        </p:nvSpPr>
        <p:spPr>
          <a:xfrm>
            <a:off x="287640" y="1935360"/>
            <a:ext cx="7970760" cy="3328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just">
              <a:lnSpc>
                <a:spcPct val="100000"/>
              </a:lnSpc>
            </a:pPr>
            <a:r>
              <a:rPr b="1" lang="pt-BR" sz="2000" spc="-1" strike="noStrike">
                <a:solidFill>
                  <a:srgbClr val="355269"/>
                </a:solidFill>
                <a:latin typeface="Times New Roman"/>
                <a:ea typeface="TimesNewRomanPSMT"/>
              </a:rPr>
              <a:t>Tarifa, também conhecida como preço público, é o valor cobrado pela prestação de serviços públicos por empresas públicas, sociedades de economia mista , empresas concessionárias e permissionárias de serviços públicos (art. 2° e 3° do Código de Defesa do Consumidor)</a:t>
            </a:r>
            <a:endParaRPr b="0" lang="pt-BR" sz="2000" spc="-1" strike="noStrike">
              <a:solidFill>
                <a:srgbClr val="355269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pt-BR" sz="2000" spc="-1" strike="noStrike">
              <a:solidFill>
                <a:srgbClr val="355269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pt-BR" sz="2000" spc="-1" strike="noStrike">
              <a:solidFill>
                <a:srgbClr val="355269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pt-BR" sz="2000" spc="-1" strike="noStrike">
                <a:solidFill>
                  <a:srgbClr val="355269"/>
                </a:solidFill>
                <a:latin typeface="Times New Roman"/>
                <a:ea typeface="TimesNewRomanPSMT"/>
              </a:rPr>
              <a:t>As tarifas são cobradas pelas empresas associadas concessionárias ou permissionárias de serviços públicos federais estaduais e municipais, para permitir a justa remuneração do capital, o melhoramento e a expansão dos serviços e assegurar o equilíbrio econômico e financeiro do contrato.</a:t>
            </a:r>
            <a:endParaRPr b="0" lang="pt-BR" sz="2000" spc="-1" strike="noStrike">
              <a:solidFill>
                <a:srgbClr val="355269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2000" spc="-1" strike="noStrike">
              <a:solidFill>
                <a:srgbClr val="355269"/>
              </a:solidFill>
              <a:latin typeface="Arial"/>
            </a:endParaRPr>
          </a:p>
        </p:txBody>
      </p:sp>
      <p:sp>
        <p:nvSpPr>
          <p:cNvPr id="961" name="CustomShape 3"/>
          <p:cNvSpPr/>
          <p:nvPr/>
        </p:nvSpPr>
        <p:spPr>
          <a:xfrm>
            <a:off x="2951640" y="791280"/>
            <a:ext cx="6335280" cy="2649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962" name="Imagem 8_4" descr=""/>
          <p:cNvPicPr/>
          <p:nvPr/>
        </p:nvPicPr>
        <p:blipFill>
          <a:blip r:embed="rId1"/>
          <a:stretch/>
        </p:blipFill>
        <p:spPr>
          <a:xfrm>
            <a:off x="503640" y="6263280"/>
            <a:ext cx="1761840" cy="12592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3" name="CustomShape 1"/>
          <p:cNvSpPr/>
          <p:nvPr/>
        </p:nvSpPr>
        <p:spPr>
          <a:xfrm>
            <a:off x="0" y="249120"/>
            <a:ext cx="5687640" cy="653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RESOLUÇÃO nº 2/2018-ARSBAN</a:t>
            </a:r>
            <a:endParaRPr b="0" lang="pt-BR" sz="2000" spc="-1" strike="noStrike">
              <a:latin typeface="Arial"/>
            </a:endParaRPr>
          </a:p>
        </p:txBody>
      </p:sp>
      <p:sp>
        <p:nvSpPr>
          <p:cNvPr id="964" name="CustomShape 2"/>
          <p:cNvSpPr/>
          <p:nvPr/>
        </p:nvSpPr>
        <p:spPr>
          <a:xfrm>
            <a:off x="503640" y="903240"/>
            <a:ext cx="7970760" cy="3328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4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(…)</a:t>
            </a:r>
            <a:endParaRPr b="0" lang="pt-B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pt-BR" sz="28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Art. 2º Para efeitos da presente resolução, são aplicáveis as seguintes definições:</a:t>
            </a:r>
            <a:endParaRPr b="0" lang="pt-BR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pt-BR" sz="24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(…)</a:t>
            </a:r>
            <a:endParaRPr b="0" lang="pt-B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24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pt-BR" sz="2800" spc="-1" strike="noStrike">
                <a:solidFill>
                  <a:srgbClr val="00000a"/>
                </a:solidFill>
                <a:latin typeface="Times New Roman"/>
                <a:ea typeface="TimesNewRomanPSMT"/>
              </a:rPr>
              <a:t>XIX - Revisão Tarifária Periódica: </a:t>
            </a:r>
            <a:r>
              <a:rPr b="1" lang="pt-BR" sz="28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compreende a reavaliação das condições da prestação dos serviços e das tarifas praticadas (equilíbrio econômico-financeiro), normatizada e apreciada pela Agência Reguladora, objetivando a distribuição dos ganhos de produtividade com os usuários e a reavaliação das condições de mercado;</a:t>
            </a:r>
            <a:endParaRPr b="0" lang="pt-BR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2800" spc="-1" strike="noStrike">
              <a:latin typeface="Arial"/>
            </a:endParaRPr>
          </a:p>
        </p:txBody>
      </p:sp>
      <p:sp>
        <p:nvSpPr>
          <p:cNvPr id="965" name="CustomShape 3"/>
          <p:cNvSpPr/>
          <p:nvPr/>
        </p:nvSpPr>
        <p:spPr>
          <a:xfrm>
            <a:off x="2951640" y="791280"/>
            <a:ext cx="6335280" cy="2649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966" name="Imagem 8_2" descr=""/>
          <p:cNvPicPr/>
          <p:nvPr/>
        </p:nvPicPr>
        <p:blipFill>
          <a:blip r:embed="rId1"/>
          <a:stretch/>
        </p:blipFill>
        <p:spPr>
          <a:xfrm>
            <a:off x="503640" y="6263280"/>
            <a:ext cx="1761840" cy="12592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2"/>
          <p:cNvGraphicFramePr/>
          <p:nvPr>
            <p:extLst>
              <p:ext uri="{D42A27DB-BD31-4B8C-83A1-F6EECF244321}">
                <p14:modId xmlns:p14="http://schemas.microsoft.com/office/powerpoint/2010/main" val="3994086119"/>
              </p:ext>
            </p:extLst>
          </p:nvPr>
        </p:nvGraphicFramePr>
        <p:xfrm>
          <a:off x="611280" y="1628640"/>
          <a:ext cx="8965440" cy="5303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967" name="CustomShape 1"/>
          <p:cNvSpPr/>
          <p:nvPr/>
        </p:nvSpPr>
        <p:spPr>
          <a:xfrm>
            <a:off x="2265840" y="300600"/>
            <a:ext cx="5687640" cy="653760"/>
          </a:xfrm>
          <a:prstGeom prst="rect">
            <a:avLst/>
          </a:prstGeom>
          <a:noFill/>
          <a:ln>
            <a:noFill/>
          </a:ln>
          <a:effectLst>
            <a:outerShdw blurRad="40000" dir="5400000" dist="23040" rotWithShape="0">
              <a:srgbClr val="000000">
                <a:alpha val="35000"/>
              </a:srgbClr>
            </a:outerShdw>
          </a:effectLst>
        </p:spPr>
        <p:style>
          <a:lnRef idx="1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36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Histórico e Fundamentação</a:t>
            </a:r>
            <a:endParaRPr b="0" lang="pt-BR" sz="3600" spc="-1" strike="noStrike">
              <a:latin typeface="Arial"/>
            </a:endParaRPr>
          </a:p>
        </p:txBody>
      </p:sp>
      <p:pic>
        <p:nvPicPr>
          <p:cNvPr id="968" name="Imagem 8_0" descr=""/>
          <p:cNvPicPr/>
          <p:nvPr/>
        </p:nvPicPr>
        <p:blipFill>
          <a:blip r:embed="rId6"/>
          <a:stretch/>
        </p:blipFill>
        <p:spPr>
          <a:xfrm>
            <a:off x="503640" y="6263280"/>
            <a:ext cx="1761840" cy="12592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69" name="Table 1"/>
          <p:cNvGraphicFramePr/>
          <p:nvPr/>
        </p:nvGraphicFramePr>
        <p:xfrm>
          <a:off x="504000" y="1902960"/>
          <a:ext cx="8374320" cy="3503520"/>
        </p:xfrm>
        <a:graphic>
          <a:graphicData uri="http://schemas.openxmlformats.org/drawingml/2006/table">
            <a:tbl>
              <a:tblPr/>
              <a:tblGrid>
                <a:gridCol w="1521360"/>
                <a:gridCol w="1323360"/>
                <a:gridCol w="1915200"/>
                <a:gridCol w="1739880"/>
                <a:gridCol w="1874520"/>
              </a:tblGrid>
              <a:tr h="628200">
                <a:tc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pt-BR" sz="1000" spc="-1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</a:rPr>
                        <a:t>ESTUDOS</a:t>
                      </a:r>
                      <a:endParaRPr b="0" lang="pt-BR" sz="1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pt-BR" sz="1900" spc="-1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</a:rPr>
                        <a:t>PLEITO CAERN</a:t>
                      </a:r>
                      <a:endParaRPr b="0" lang="pt-BR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pt-BR" sz="1700" spc="-1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</a:rPr>
                        <a:t>ANÁLISE </a:t>
                      </a:r>
                      <a:endParaRPr b="0" lang="pt-BR" sz="17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pt-BR" sz="1700" spc="-1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</a:rPr>
                        <a:t>REGULATÓRIA</a:t>
                      </a:r>
                      <a:endParaRPr b="0" lang="pt-BR" sz="17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pt-BR" sz="1700" spc="-1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</a:rPr>
                        <a:t>CONSULTA PÚBLICA</a:t>
                      </a:r>
                      <a:endParaRPr b="0" lang="pt-BR" sz="17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pt-BR" sz="1900" spc="-1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</a:rPr>
                        <a:t>AUDIÊNCIA PÚBLICA</a:t>
                      </a:r>
                      <a:endParaRPr b="0" lang="pt-BR" sz="19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</a:tr>
              <a:tr h="389160">
                <a:tc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pt-BR" sz="15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IRT</a:t>
                      </a:r>
                      <a:endParaRPr b="0" lang="pt-BR" sz="15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7e7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pt-BR" sz="21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70,51%</a:t>
                      </a:r>
                      <a:endParaRPr b="0" lang="pt-BR" sz="2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7e7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pt-BR" sz="21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4,39%</a:t>
                      </a:r>
                      <a:endParaRPr b="0" lang="pt-BR" sz="2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7e7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pt-BR" sz="21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5,84%</a:t>
                      </a:r>
                      <a:endParaRPr b="0" lang="pt-BR" sz="2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7e7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pt-BR" sz="21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6,36%</a:t>
                      </a:r>
                      <a:endParaRPr b="0" lang="pt-BR" sz="2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7e7"/>
                    </a:solidFill>
                  </a:tcPr>
                </a:tc>
              </a:tr>
              <a:tr h="1113480">
                <a:tc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pt-BR" sz="10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PRESTAÇÃO DE CONTAS – CICLO ANTERIOR</a:t>
                      </a:r>
                      <a:r>
                        <a:rPr b="0" lang="pt-BR" sz="22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 </a:t>
                      </a:r>
                      <a:endParaRPr b="0" lang="pt-BR" sz="22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cf4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pt-BR" sz="21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0,77%</a:t>
                      </a:r>
                      <a:endParaRPr b="0" lang="pt-BR" sz="2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cf4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pt-BR" sz="2100" spc="-1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</a:rPr>
                        <a:t>-3,17%</a:t>
                      </a:r>
                      <a:endParaRPr b="0" lang="pt-BR" sz="2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cf4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pt-BR" sz="2100" spc="-1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</a:rPr>
                        <a:t>-3,17%</a:t>
                      </a:r>
                      <a:endParaRPr b="0" lang="pt-BR" sz="2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cf4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pt-BR" sz="2100" spc="-1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</a:rPr>
                        <a:t>-1,94%</a:t>
                      </a:r>
                      <a:endParaRPr b="0" lang="pt-BR" sz="2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cf4"/>
                    </a:solidFill>
                  </a:tcPr>
                </a:tc>
              </a:tr>
              <a:tr h="983880">
                <a:tc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pt-BR" sz="15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IRT FINAL</a:t>
                      </a:r>
                      <a:endParaRPr b="0" lang="pt-BR" sz="15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7e7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endParaRPr b="0" lang="pt-BR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pt-BR" sz="21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71,28%</a:t>
                      </a:r>
                      <a:endParaRPr b="0" lang="pt-BR" sz="21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endParaRPr b="0" lang="pt-BR" sz="2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7e7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pt-BR" sz="21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1,22%</a:t>
                      </a:r>
                      <a:endParaRPr b="0" lang="pt-BR" sz="2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7e7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pt-BR" sz="20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2,67%</a:t>
                      </a:r>
                      <a:endParaRPr b="0" lang="pt-BR" sz="20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7e7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pt-BR" sz="3100" spc="-1" strike="noStrike">
                          <a:solidFill>
                            <a:srgbClr val="00b050"/>
                          </a:solidFill>
                          <a:latin typeface="Arial"/>
                          <a:ea typeface="Arial"/>
                        </a:rPr>
                        <a:t>4,42 %</a:t>
                      </a:r>
                      <a:endParaRPr b="0" lang="pt-BR" sz="3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7e7"/>
                    </a:solidFill>
                  </a:tcPr>
                </a:tc>
              </a:tr>
              <a:tr h="389160">
                <a:tc gridSpan="2"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pt-BR" sz="15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DIFERENÇA</a:t>
                      </a:r>
                      <a:endParaRPr b="0" lang="pt-BR" sz="15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cf4"/>
                    </a:solidFill>
                  </a:tcPr>
                </a:tc>
                <a:tc hMerge="1"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cf4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pt-BR" sz="2100" spc="-1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</a:rPr>
                        <a:t>-70,06 (pp)</a:t>
                      </a:r>
                      <a:endParaRPr b="0" lang="pt-BR" sz="2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cf4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pt-BR" sz="2100" spc="-1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</a:rPr>
                        <a:t>- 68,61 (pp)</a:t>
                      </a:r>
                      <a:endParaRPr b="0" lang="pt-BR" sz="2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cf4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pt-BR" sz="2100" spc="-1" strike="noStrike">
                          <a:solidFill>
                            <a:srgbClr val="ff0000"/>
                          </a:solidFill>
                          <a:latin typeface="Arial"/>
                          <a:ea typeface="Arial"/>
                        </a:rPr>
                        <a:t>- 66,86% (pp)</a:t>
                      </a:r>
                      <a:endParaRPr b="0" lang="pt-BR" sz="2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cf4"/>
                    </a:solidFill>
                  </a:tcPr>
                </a:tc>
              </a:tr>
            </a:tbl>
          </a:graphicData>
        </a:graphic>
      </p:graphicFrame>
      <p:sp>
        <p:nvSpPr>
          <p:cNvPr id="970" name="CustomShape 2"/>
          <p:cNvSpPr/>
          <p:nvPr/>
        </p:nvSpPr>
        <p:spPr>
          <a:xfrm>
            <a:off x="208440" y="358200"/>
            <a:ext cx="9599400" cy="835560"/>
          </a:xfrm>
          <a:prstGeom prst="rect">
            <a:avLst/>
          </a:prstGeom>
          <a:solidFill>
            <a:srgbClr val="93b3d7"/>
          </a:solidFill>
          <a:ln w="25560">
            <a:solidFill>
              <a:srgbClr val="395e89"/>
            </a:solidFill>
            <a:miter/>
          </a:ln>
        </p:spPr>
        <p:style>
          <a:lnRef idx="0"/>
          <a:fillRef idx="0"/>
          <a:effectRef idx="0"/>
          <a:fontRef idx="minor"/>
        </p:style>
        <p:txBody>
          <a:bodyPr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pt-BR" sz="2200" spc="-1" strike="noStrike">
                <a:solidFill>
                  <a:srgbClr val="ffffff"/>
                </a:solidFill>
                <a:latin typeface="Arial"/>
                <a:ea typeface="Arial"/>
              </a:rPr>
              <a:t>	</a:t>
            </a:r>
            <a:r>
              <a:rPr b="1" lang="pt-BR" sz="2200" spc="-1" strike="noStrike">
                <a:solidFill>
                  <a:srgbClr val="ffffff"/>
                </a:solidFill>
                <a:latin typeface="Arial"/>
                <a:ea typeface="Arial"/>
              </a:rPr>
              <a:t>ÍNDICES DE REPOSICIONAMENTO TARIFÁRIO CALCULADOS</a:t>
            </a:r>
            <a:endParaRPr b="0" lang="pt-BR" sz="2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1" name="TextShape 1"/>
          <p:cNvSpPr txBox="1"/>
          <p:nvPr/>
        </p:nvSpPr>
        <p:spPr>
          <a:xfrm>
            <a:off x="198360" y="393120"/>
            <a:ext cx="7998840" cy="6282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IMPACTO DA ANÁLISE REGULATÓRIA - PRINCIPAIS PONTOS 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72" name="TextShape 2"/>
          <p:cNvSpPr txBox="1"/>
          <p:nvPr/>
        </p:nvSpPr>
        <p:spPr>
          <a:xfrm>
            <a:off x="198360" y="1227240"/>
            <a:ext cx="9072360" cy="51066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noAutofit/>
          </a:bodyPr>
          <a:p>
            <a:pPr marL="285840" indent="-2854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pt-BR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1ª Análise Regulatória (Avaliação Inicial):</a:t>
            </a:r>
            <a:endParaRPr b="0" lang="pt-BR" sz="1800" spc="-1" strike="noStrike">
              <a:latin typeface="Calibri"/>
            </a:endParaRPr>
          </a:p>
          <a:p>
            <a:pPr marL="285840" indent="-2854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Inconsistências nas projeções;</a:t>
            </a:r>
            <a:endParaRPr b="0" lang="pt-BR" sz="1800" spc="-1" strike="noStrike">
              <a:latin typeface="Calibri"/>
            </a:endParaRPr>
          </a:p>
          <a:p>
            <a:pPr marL="285840" indent="-2854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Desconformidade com a Nota Técnica; </a:t>
            </a:r>
            <a:endParaRPr b="0" lang="pt-BR" sz="1800" spc="-1" strike="noStrike">
              <a:latin typeface="Calibri"/>
            </a:endParaRPr>
          </a:p>
          <a:p>
            <a:pPr marL="285840" indent="-2854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Remuneração do investimento superestimada;</a:t>
            </a:r>
            <a:endParaRPr b="0" lang="pt-BR" sz="1800" spc="-1" strike="noStrike">
              <a:latin typeface="Calibri"/>
            </a:endParaRPr>
          </a:p>
          <a:p>
            <a:pPr marL="285840" indent="-2854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Complementação de informações e dados.</a:t>
            </a:r>
            <a:endParaRPr b="0" lang="pt-BR" sz="1800" spc="-1" strike="noStrike">
              <a:latin typeface="Calibri"/>
            </a:endParaRPr>
          </a:p>
          <a:p>
            <a:pPr marL="285840" indent="-2854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endParaRPr b="0" lang="pt-BR" sz="1800" spc="-1" strike="noStrike">
              <a:latin typeface="Calibri"/>
            </a:endParaRPr>
          </a:p>
          <a:p>
            <a:pPr marL="285840" indent="-2854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pt-BR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2ª Análise Regulatória (Reconsideração CAERN):</a:t>
            </a:r>
            <a:endParaRPr b="0" lang="pt-BR" sz="1800" spc="-1" strike="noStrike">
              <a:latin typeface="Calibri"/>
            </a:endParaRPr>
          </a:p>
          <a:p>
            <a:pPr marL="285840" indent="-2854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Times New Roman"/>
              </a:rPr>
              <a:t>Utilização dos modelos de projeção por regressão múltipla propostos pela CAERN para as projeções de receitas; </a:t>
            </a:r>
            <a:endParaRPr b="0" lang="pt-BR" sz="1800" spc="-1" strike="noStrike">
              <a:latin typeface="Calibri"/>
            </a:endParaRPr>
          </a:p>
          <a:p>
            <a:pPr marL="285840" indent="-2854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Times New Roman"/>
              </a:rPr>
              <a:t>Correção da duplicidade do lançamento dos créditos tributários de PIS e COFINS;</a:t>
            </a:r>
            <a:endParaRPr b="0" lang="pt-BR" sz="1800" spc="-1" strike="noStrike">
              <a:latin typeface="Calibri"/>
            </a:endParaRPr>
          </a:p>
          <a:p>
            <a:pPr marL="285840" indent="-2854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Times New Roman"/>
              </a:rPr>
              <a:t>Manutenção da meta proposta pela CAERN para redução da inadimplência em 25% ao longo do ciclo tarifário;</a:t>
            </a:r>
            <a:endParaRPr b="0" lang="pt-BR" sz="1800" spc="-1" strike="noStrike">
              <a:latin typeface="Calibri"/>
            </a:endParaRPr>
          </a:p>
          <a:p>
            <a:pPr marL="285840" indent="-2854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Times New Roman"/>
              </a:rPr>
              <a:t>Possibilidade de inclusão de novos investimentos e outros serviços de terceiros;</a:t>
            </a:r>
            <a:endParaRPr b="0" lang="pt-BR" sz="1800" spc="-1" strike="noStrike">
              <a:latin typeface="Calibri"/>
            </a:endParaRPr>
          </a:p>
          <a:p>
            <a:pPr marL="285840" indent="-2854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Times New Roman"/>
              </a:rPr>
              <a:t>Substituição do </a:t>
            </a:r>
            <a:r>
              <a:rPr b="1" lang="pt-BR" sz="1800" spc="-1" strike="noStrike">
                <a:solidFill>
                  <a:srgbClr val="000000"/>
                </a:solidFill>
                <a:latin typeface="Calibri"/>
                <a:ea typeface="Times New Roman"/>
              </a:rPr>
              <a:t>-10,45%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Times New Roman"/>
              </a:rPr>
              <a:t> por </a:t>
            </a:r>
            <a:r>
              <a:rPr b="1" lang="pt-BR" sz="1800" spc="-1" strike="noStrike">
                <a:solidFill>
                  <a:srgbClr val="000000"/>
                </a:solidFill>
                <a:latin typeface="Calibri"/>
                <a:ea typeface="Times New Roman"/>
              </a:rPr>
              <a:t>+0,77%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Times New Roman"/>
              </a:rPr>
              <a:t> a título de ajuste do IRT por prestação de contas do ciclo tarifário anterior, conforme ofício nº 87/2021/CAERN.</a:t>
            </a:r>
            <a:endParaRPr b="0" lang="pt-BR" sz="1800" spc="-1" strike="noStrike"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3" name="CustomShape 1"/>
          <p:cNvSpPr/>
          <p:nvPr/>
        </p:nvSpPr>
        <p:spPr>
          <a:xfrm>
            <a:off x="160200" y="212760"/>
            <a:ext cx="8446320" cy="653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pt-BR" sz="26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PLANO DE INVESTIMENTOS PARA O</a:t>
            </a:r>
            <a:br/>
            <a:r>
              <a:rPr b="1" lang="pt-BR" sz="26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4º CICLO TARIFÁRIO</a:t>
            </a:r>
            <a:endParaRPr b="0" lang="pt-BR" sz="2600" spc="-1" strike="noStrike">
              <a:latin typeface="Arial"/>
            </a:endParaRPr>
          </a:p>
        </p:txBody>
      </p:sp>
      <p:sp>
        <p:nvSpPr>
          <p:cNvPr id="974" name="CustomShape 2"/>
          <p:cNvSpPr/>
          <p:nvPr/>
        </p:nvSpPr>
        <p:spPr>
          <a:xfrm>
            <a:off x="2736360" y="7200360"/>
            <a:ext cx="4607640" cy="359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  <a:ea typeface="Arial"/>
              </a:rPr>
              <a:t>Fonte: Ofício nº 65/2021/CAERN e ANEXO</a:t>
            </a:r>
            <a:endParaRPr b="0" lang="pt-BR" sz="1400" spc="-1" strike="noStrike">
              <a:latin typeface="Arial"/>
            </a:endParaRPr>
          </a:p>
        </p:txBody>
      </p:sp>
      <p:sp>
        <p:nvSpPr>
          <p:cNvPr id="975" name="CustomShape 3"/>
          <p:cNvSpPr/>
          <p:nvPr/>
        </p:nvSpPr>
        <p:spPr>
          <a:xfrm>
            <a:off x="540360" y="2070000"/>
            <a:ext cx="8999640" cy="3419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 marL="457200" indent="-456840">
              <a:lnSpc>
                <a:spcPct val="100000"/>
              </a:lnSpc>
              <a:buClr>
                <a:srgbClr val="000000"/>
              </a:buClr>
              <a:buFont typeface="Courier New"/>
              <a:buChar char="o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Monitoramento da qualidade da água de abastecimento (Projeto Iguatu)</a:t>
            </a:r>
            <a:endParaRPr b="0" lang="pt-BR" sz="1800" spc="-1" strike="noStrike">
              <a:latin typeface="Arial"/>
            </a:endParaRPr>
          </a:p>
          <a:p>
            <a:pPr marL="457200" indent="-4568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Font typeface="Courier New"/>
              <a:buChar char="o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Melhorias na estrutura de armazenagem (Galpões)</a:t>
            </a:r>
            <a:endParaRPr b="0" lang="pt-BR" sz="1800" spc="-1" strike="noStrike">
              <a:latin typeface="Arial"/>
            </a:endParaRPr>
          </a:p>
          <a:p>
            <a:pPr marL="457200" indent="-4568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Font typeface="Courier New"/>
              <a:buChar char="o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Implantação de melhorias propostas pelo Projeto Iguatu</a:t>
            </a:r>
            <a:endParaRPr b="0" lang="pt-BR" sz="1800" spc="-1" strike="noStrike">
              <a:latin typeface="Arial"/>
            </a:endParaRPr>
          </a:p>
          <a:p>
            <a:pPr marL="457200" indent="-4568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Font typeface="Courier New"/>
              <a:buChar char="o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Ampliar o sistema de distribuição para abastecimento de água</a:t>
            </a:r>
            <a:endParaRPr b="0" lang="pt-BR" sz="1800" spc="-1" strike="noStrike">
              <a:latin typeface="Arial"/>
            </a:endParaRPr>
          </a:p>
          <a:p>
            <a:pPr marL="457200" indent="-4568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Font typeface="Courier New"/>
              <a:buChar char="o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Programa de monitoramento de pressões</a:t>
            </a:r>
            <a:endParaRPr b="0" lang="pt-BR" sz="1800" spc="-1" strike="noStrike">
              <a:latin typeface="Arial"/>
            </a:endParaRPr>
          </a:p>
          <a:p>
            <a:pPr marL="457200" indent="-4568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Font typeface="Courier New"/>
              <a:buChar char="o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Melhoria da oferta hídrica na Zona Norte</a:t>
            </a:r>
            <a:endParaRPr b="0" lang="pt-BR" sz="1800" spc="-1" strike="noStrike">
              <a:latin typeface="Arial"/>
            </a:endParaRPr>
          </a:p>
          <a:p>
            <a:pPr marL="457200" indent="-4568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Font typeface="Courier New"/>
              <a:buChar char="o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Investimentos para Manutenção do Parque de Ativos</a:t>
            </a:r>
            <a:endParaRPr b="0" lang="pt-BR" sz="1800" spc="-1" strike="noStrike">
              <a:latin typeface="Arial"/>
            </a:endParaRPr>
          </a:p>
          <a:p>
            <a:pPr marL="457200" indent="-4568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Font typeface="Courier New"/>
              <a:buChar char="o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Gerenciamento do sistema de abastecimento de água</a:t>
            </a:r>
            <a:endParaRPr b="0" lang="pt-B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1" dur="indefinite" restart="never" nodeType="tmRoot">
          <p:childTnLst>
            <p:seq>
              <p:cTn id="12" dur="indefinite" nodeType="mainSeq">
                <p:childTnLst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6" name="CustomShape 1"/>
          <p:cNvSpPr/>
          <p:nvPr/>
        </p:nvSpPr>
        <p:spPr>
          <a:xfrm>
            <a:off x="331560" y="169920"/>
            <a:ext cx="8446320" cy="653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pt-BR" sz="26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PLANO DE INVESTIMENTOS PARA O</a:t>
            </a:r>
            <a:br/>
            <a:r>
              <a:rPr b="1" lang="pt-BR" sz="26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4º CICLO TARIFÁRIO</a:t>
            </a:r>
            <a:endParaRPr b="0" lang="pt-BR" sz="2600" spc="-1" strike="noStrike">
              <a:latin typeface="Arial"/>
            </a:endParaRPr>
          </a:p>
        </p:txBody>
      </p:sp>
      <p:sp>
        <p:nvSpPr>
          <p:cNvPr id="977" name="CustomShape 2"/>
          <p:cNvSpPr/>
          <p:nvPr/>
        </p:nvSpPr>
        <p:spPr>
          <a:xfrm>
            <a:off x="2736360" y="7200360"/>
            <a:ext cx="4607640" cy="359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  <a:ea typeface="Arial"/>
              </a:rPr>
              <a:t>Fonte: Ofício nº 65/2021/CAERN e ANEXO</a:t>
            </a:r>
            <a:endParaRPr b="0" lang="pt-BR" sz="1400" spc="-1" strike="noStrike">
              <a:latin typeface="Arial"/>
            </a:endParaRPr>
          </a:p>
        </p:txBody>
      </p:sp>
      <p:sp>
        <p:nvSpPr>
          <p:cNvPr id="978" name="CustomShape 3"/>
          <p:cNvSpPr/>
          <p:nvPr/>
        </p:nvSpPr>
        <p:spPr>
          <a:xfrm>
            <a:off x="540720" y="2006640"/>
            <a:ext cx="8999640" cy="3402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 marL="457200" indent="-456840">
              <a:lnSpc>
                <a:spcPct val="100000"/>
              </a:lnSpc>
              <a:buClr>
                <a:srgbClr val="000000"/>
              </a:buClr>
              <a:buFont typeface="Courier New"/>
              <a:buChar char="o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Redução de perdas e controle aos desperdícios no sistema de abastecimento de água (Hidrometros)</a:t>
            </a:r>
            <a:endParaRPr b="0" lang="pt-BR" sz="1800" spc="-1" strike="noStrike">
              <a:latin typeface="Calibri"/>
            </a:endParaRPr>
          </a:p>
          <a:p>
            <a:pPr marL="457200" indent="-4568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Font typeface="Courier New"/>
              <a:buChar char="o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Redução de perdas e controle aos desperdícios no sistema de abastecimento de água (Combate a fraude de água)</a:t>
            </a:r>
            <a:endParaRPr b="0" lang="pt-BR" sz="1800" spc="-1" strike="noStrike">
              <a:latin typeface="Calibri"/>
            </a:endParaRPr>
          </a:p>
          <a:p>
            <a:pPr marL="457200" indent="-4568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Font typeface="Courier New"/>
              <a:buChar char="o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Campanha GQM e ACS ( Educação Sanitária e Ambiental)</a:t>
            </a:r>
            <a:endParaRPr b="0" lang="pt-BR" sz="1800" spc="-1" strike="noStrike">
              <a:latin typeface="Calibri"/>
            </a:endParaRPr>
          </a:p>
          <a:p>
            <a:pPr marL="457200" indent="-4568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Font typeface="Courier New"/>
              <a:buChar char="o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Investimentos em Tecnologia de Informação</a:t>
            </a:r>
            <a:endParaRPr b="0" lang="pt-BR" sz="1800" spc="-1" strike="noStrike">
              <a:latin typeface="Calibri"/>
            </a:endParaRPr>
          </a:p>
          <a:p>
            <a:pPr marL="457200" indent="-4568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Font typeface="Courier New"/>
              <a:buChar char="o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Projeto “Se liga na rede”</a:t>
            </a:r>
            <a:endParaRPr b="0" lang="pt-BR" sz="1800" spc="-1" strike="noStrike">
              <a:latin typeface="Calibri"/>
            </a:endParaRPr>
          </a:p>
          <a:p>
            <a:pPr marL="457200" indent="-4568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Font typeface="Courier New"/>
              <a:buChar char="o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Gerenciamento do Sistema de Esgotamento Sanitário – Ação “Implantar obras” (ETE’s, Tratamento Terciário, EEE, Combate a Lig. Clandestina)</a:t>
            </a:r>
            <a:endParaRPr b="0" lang="pt-BR" sz="1800" spc="-1" strike="noStrike">
              <a:latin typeface="Calibri"/>
            </a:endParaRPr>
          </a:p>
          <a:p>
            <a:pPr marL="457200" indent="-4568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Font typeface="Courier New"/>
              <a:buChar char="o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Gerenciamento do Sistema de Esgotamento Sanitário (N. Sra. da Apresentação, África e Passo da Pátria)</a:t>
            </a:r>
            <a:endParaRPr b="0" lang="pt-BR" sz="1800" spc="-1" strike="noStrike">
              <a:latin typeface="Calibri"/>
            </a:endParaRPr>
          </a:p>
          <a:p>
            <a:pPr marL="457200" indent="-4568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Font typeface="Courier New"/>
              <a:buChar char="o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Obras no Sistema de abastecimento de água – Ação “Implantar obras” (Adutoras R6 – R9 e SAA Mãe Luiza )</a:t>
            </a:r>
            <a:endParaRPr b="0" lang="pt-BR" sz="1800" spc="-1" strike="noStrike"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5" dur="indefinite" restart="never" nodeType="tmRoot">
          <p:childTnLst>
            <p:seq>
              <p:cTn id="46" dur="indefinite" nodeType="mainSeq">
                <p:childTnLst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9" name="CustomShape 1"/>
          <p:cNvSpPr/>
          <p:nvPr/>
        </p:nvSpPr>
        <p:spPr>
          <a:xfrm>
            <a:off x="0" y="537840"/>
            <a:ext cx="9215640" cy="653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CONSULTA PÚBLICA Nº 01/2021</a:t>
            </a:r>
            <a:endParaRPr b="0" lang="pt-B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DOM nº 4.659 de 09 de julho de 2021</a:t>
            </a:r>
            <a:endParaRPr b="0" lang="pt-B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Período: 12/07/2021 ~ 11/08/2021</a:t>
            </a:r>
            <a:endParaRPr b="0" lang="pt-BR" sz="2400" spc="-1" strike="noStrike">
              <a:latin typeface="Arial"/>
            </a:endParaRPr>
          </a:p>
        </p:txBody>
      </p:sp>
      <p:sp>
        <p:nvSpPr>
          <p:cNvPr id="980" name="CustomShape 2"/>
          <p:cNvSpPr/>
          <p:nvPr/>
        </p:nvSpPr>
        <p:spPr>
          <a:xfrm>
            <a:off x="0" y="2521440"/>
            <a:ext cx="6767640" cy="3239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216000" indent="-21564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"/>
            </a:pPr>
            <a:r>
              <a:rPr b="1" lang="pt-BR" sz="2000" spc="-1" strike="noStrike">
                <a:solidFill>
                  <a:srgbClr val="000000"/>
                </a:solidFill>
                <a:latin typeface="Arial"/>
                <a:ea typeface="DejaVu Sans"/>
              </a:rPr>
              <a:t>CONTRIBUIÇÕES</a:t>
            </a:r>
            <a:endParaRPr b="0" lang="pt-BR" sz="2000" spc="-1" strike="noStrike">
              <a:latin typeface="Arial"/>
            </a:endParaRPr>
          </a:p>
          <a:p>
            <a:pPr marL="216000" indent="-215640">
              <a:lnSpc>
                <a:spcPct val="100000"/>
              </a:lnSpc>
              <a:spcBef>
                <a:spcPts val="2268"/>
              </a:spcBef>
              <a:spcAft>
                <a:spcPts val="2268"/>
              </a:spcAft>
              <a:buClr>
                <a:srgbClr val="000000"/>
              </a:buClr>
              <a:buSzPct val="45000"/>
              <a:buFont typeface="Wingdings" charset="2"/>
              <a:buChar char="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  <a:ea typeface="DejaVu Sans"/>
              </a:rPr>
              <a:t>Companhia de Águas e Esgotos do Rio Grande do Norte - CAERN;</a:t>
            </a:r>
            <a:endParaRPr b="0" lang="pt-BR" sz="2000" spc="-1" strike="noStrike">
              <a:latin typeface="Arial"/>
            </a:endParaRPr>
          </a:p>
          <a:p>
            <a:pPr marL="216000" indent="-215640">
              <a:lnSpc>
                <a:spcPct val="100000"/>
              </a:lnSpc>
              <a:spcBef>
                <a:spcPts val="2268"/>
              </a:spcBef>
              <a:spcAft>
                <a:spcPts val="2268"/>
              </a:spcAft>
              <a:buClr>
                <a:srgbClr val="000000"/>
              </a:buClr>
              <a:buSzPct val="45000"/>
              <a:buFont typeface="Wingdings" charset="2"/>
              <a:buChar char="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  <a:ea typeface="DejaVu Sans"/>
              </a:rPr>
              <a:t>Comissão de Regulação Tarifária da ARSBAN;</a:t>
            </a:r>
            <a:endParaRPr b="0" lang="pt-BR" sz="2000" spc="-1" strike="noStrike">
              <a:latin typeface="Arial"/>
            </a:endParaRPr>
          </a:p>
          <a:p>
            <a:pPr marL="216000" indent="-215640">
              <a:lnSpc>
                <a:spcPct val="100000"/>
              </a:lnSpc>
              <a:spcBef>
                <a:spcPts val="2268"/>
              </a:spcBef>
              <a:spcAft>
                <a:spcPts val="2268"/>
              </a:spcAft>
              <a:buClr>
                <a:srgbClr val="000000"/>
              </a:buClr>
              <a:buSzPct val="45000"/>
              <a:buFont typeface="Wingdings" charset="2"/>
              <a:buChar char="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  <a:ea typeface="DejaVu Sans"/>
              </a:rPr>
              <a:t>Associação de Síndicos do RN – ASRN.</a:t>
            </a:r>
            <a:endParaRPr b="0" lang="pt-BR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1" name="CustomShape 1"/>
          <p:cNvSpPr/>
          <p:nvPr/>
        </p:nvSpPr>
        <p:spPr>
          <a:xfrm>
            <a:off x="0" y="249120"/>
            <a:ext cx="9215640" cy="653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CONTRIBUIÇÕES - CONSULTA PÚBLICA Nº 01/2021</a:t>
            </a:r>
            <a:endParaRPr b="0" lang="pt-BR" sz="2000" spc="-1" strike="noStrike">
              <a:latin typeface="Arial"/>
            </a:endParaRPr>
          </a:p>
        </p:txBody>
      </p:sp>
      <p:pic>
        <p:nvPicPr>
          <p:cNvPr id="982" name="Imagem 374_1" descr=""/>
          <p:cNvPicPr/>
          <p:nvPr/>
        </p:nvPicPr>
        <p:blipFill>
          <a:blip r:embed="rId1"/>
          <a:stretch/>
        </p:blipFill>
        <p:spPr>
          <a:xfrm>
            <a:off x="833760" y="2309040"/>
            <a:ext cx="8412840" cy="2941200"/>
          </a:xfrm>
          <a:prstGeom prst="rect">
            <a:avLst/>
          </a:prstGeom>
          <a:ln>
            <a:noFill/>
          </a:ln>
        </p:spPr>
      </p:pic>
      <p:sp>
        <p:nvSpPr>
          <p:cNvPr id="983" name="CustomShape 2"/>
          <p:cNvSpPr/>
          <p:nvPr/>
        </p:nvSpPr>
        <p:spPr>
          <a:xfrm>
            <a:off x="2736360" y="7200000"/>
            <a:ext cx="4607640" cy="359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  <a:ea typeface="DejaVu Sans"/>
              </a:rPr>
              <a:t>Fonte: Relatório Circunstanciado</a:t>
            </a:r>
            <a:endParaRPr b="0" lang="pt-BR" sz="1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4" name="CustomShape 1"/>
          <p:cNvSpPr/>
          <p:nvPr/>
        </p:nvSpPr>
        <p:spPr>
          <a:xfrm>
            <a:off x="0" y="249120"/>
            <a:ext cx="9215640" cy="653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CONTRIBUIÇÕES - CONSULTA PÚBLICA Nº 01/2021</a:t>
            </a:r>
            <a:endParaRPr b="0" lang="pt-BR" sz="2000" spc="-1" strike="noStrike">
              <a:latin typeface="Arial"/>
            </a:endParaRPr>
          </a:p>
        </p:txBody>
      </p:sp>
      <p:pic>
        <p:nvPicPr>
          <p:cNvPr id="985" name="Imagem 377_1" descr=""/>
          <p:cNvPicPr/>
          <p:nvPr/>
        </p:nvPicPr>
        <p:blipFill>
          <a:blip r:embed="rId1"/>
          <a:stretch/>
        </p:blipFill>
        <p:spPr>
          <a:xfrm>
            <a:off x="573840" y="605160"/>
            <a:ext cx="7581960" cy="5562360"/>
          </a:xfrm>
          <a:prstGeom prst="rect">
            <a:avLst/>
          </a:prstGeom>
          <a:ln>
            <a:noFill/>
          </a:ln>
        </p:spPr>
      </p:pic>
      <p:pic>
        <p:nvPicPr>
          <p:cNvPr id="986" name="Imagem 378_1" descr=""/>
          <p:cNvPicPr/>
          <p:nvPr/>
        </p:nvPicPr>
        <p:blipFill>
          <a:blip r:embed="rId2"/>
          <a:stretch/>
        </p:blipFill>
        <p:spPr>
          <a:xfrm>
            <a:off x="573840" y="5940000"/>
            <a:ext cx="7581960" cy="1542240"/>
          </a:xfrm>
          <a:prstGeom prst="rect">
            <a:avLst/>
          </a:prstGeom>
          <a:ln>
            <a:noFill/>
          </a:ln>
        </p:spPr>
      </p:pic>
      <p:sp>
        <p:nvSpPr>
          <p:cNvPr id="987" name="CustomShape 2"/>
          <p:cNvSpPr/>
          <p:nvPr/>
        </p:nvSpPr>
        <p:spPr>
          <a:xfrm>
            <a:off x="8172000" y="6984000"/>
            <a:ext cx="1943640" cy="489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</a:pPr>
            <a:r>
              <a:rPr b="0" lang="pt-BR" sz="1400" spc="-1" strike="noStrike">
                <a:solidFill>
                  <a:srgbClr val="ffffff"/>
                </a:solidFill>
                <a:latin typeface="Arial"/>
                <a:ea typeface="DejaVu Sans"/>
              </a:rPr>
              <a:t>Fonte: Relatório Circunstanciado</a:t>
            </a:r>
            <a:endParaRPr b="0" lang="pt-BR" sz="1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8" name="CustomShape 1"/>
          <p:cNvSpPr/>
          <p:nvPr/>
        </p:nvSpPr>
        <p:spPr>
          <a:xfrm>
            <a:off x="0" y="249120"/>
            <a:ext cx="9215640" cy="653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CONTRIBUIÇÕES - CONSULTA PÚBLICA Nº 01/2021</a:t>
            </a:r>
            <a:endParaRPr b="0" lang="pt-BR" sz="2000" spc="-1" strike="noStrike">
              <a:latin typeface="Arial"/>
            </a:endParaRPr>
          </a:p>
        </p:txBody>
      </p:sp>
      <p:sp>
        <p:nvSpPr>
          <p:cNvPr id="989" name="CustomShape 2"/>
          <p:cNvSpPr/>
          <p:nvPr/>
        </p:nvSpPr>
        <p:spPr>
          <a:xfrm>
            <a:off x="2736360" y="7200000"/>
            <a:ext cx="4607640" cy="359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  <a:ea typeface="DejaVu Sans"/>
              </a:rPr>
              <a:t>Fonte: Relatório Circunstanciado</a:t>
            </a:r>
            <a:endParaRPr b="0" lang="pt-BR" sz="1400" spc="-1" strike="noStrike">
              <a:latin typeface="Arial"/>
            </a:endParaRPr>
          </a:p>
        </p:txBody>
      </p:sp>
      <p:pic>
        <p:nvPicPr>
          <p:cNvPr id="990" name="Imagem 382_1" descr=""/>
          <p:cNvPicPr/>
          <p:nvPr/>
        </p:nvPicPr>
        <p:blipFill>
          <a:blip r:embed="rId1"/>
          <a:stretch/>
        </p:blipFill>
        <p:spPr>
          <a:xfrm>
            <a:off x="1272960" y="1512720"/>
            <a:ext cx="7534440" cy="45334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1" name="CustomShape 1"/>
          <p:cNvSpPr/>
          <p:nvPr/>
        </p:nvSpPr>
        <p:spPr>
          <a:xfrm>
            <a:off x="0" y="249120"/>
            <a:ext cx="9215640" cy="653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CONTRIBUIÇÕES - CONSULTA PÚBLICA Nº 01/2021</a:t>
            </a:r>
            <a:endParaRPr b="0" lang="pt-BR" sz="2000" spc="-1" strike="noStrike">
              <a:latin typeface="Arial"/>
            </a:endParaRPr>
          </a:p>
        </p:txBody>
      </p:sp>
      <p:sp>
        <p:nvSpPr>
          <p:cNvPr id="992" name="CustomShape 2"/>
          <p:cNvSpPr/>
          <p:nvPr/>
        </p:nvSpPr>
        <p:spPr>
          <a:xfrm>
            <a:off x="2736360" y="7200000"/>
            <a:ext cx="4607640" cy="359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  <a:ea typeface="DejaVu Sans"/>
              </a:rPr>
              <a:t>Fonte: Relatório Circunstanciado</a:t>
            </a:r>
            <a:endParaRPr b="0" lang="pt-BR" sz="1400" spc="-1" strike="noStrike">
              <a:latin typeface="Arial"/>
            </a:endParaRPr>
          </a:p>
        </p:txBody>
      </p:sp>
      <p:pic>
        <p:nvPicPr>
          <p:cNvPr id="993" name="Imagem 385_1" descr=""/>
          <p:cNvPicPr/>
          <p:nvPr/>
        </p:nvPicPr>
        <p:blipFill>
          <a:blip r:embed="rId1"/>
          <a:stretch/>
        </p:blipFill>
        <p:spPr>
          <a:xfrm>
            <a:off x="1258920" y="1403280"/>
            <a:ext cx="7562880" cy="47527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4" name="CustomShape 1"/>
          <p:cNvSpPr/>
          <p:nvPr/>
        </p:nvSpPr>
        <p:spPr>
          <a:xfrm>
            <a:off x="0" y="249120"/>
            <a:ext cx="9215640" cy="653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CONTRIBUIÇÕES - CONSULTA PÚBLICA Nº 01/2021</a:t>
            </a:r>
            <a:endParaRPr b="0" lang="pt-BR" sz="2000" spc="-1" strike="noStrike">
              <a:latin typeface="Arial"/>
            </a:endParaRPr>
          </a:p>
        </p:txBody>
      </p:sp>
      <p:sp>
        <p:nvSpPr>
          <p:cNvPr id="995" name="CustomShape 2"/>
          <p:cNvSpPr/>
          <p:nvPr/>
        </p:nvSpPr>
        <p:spPr>
          <a:xfrm>
            <a:off x="2736360" y="7200000"/>
            <a:ext cx="4607640" cy="359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  <a:ea typeface="DejaVu Sans"/>
              </a:rPr>
              <a:t>Fonte: Relatório Circunstanciado</a:t>
            </a:r>
            <a:endParaRPr b="0" lang="pt-BR" sz="1400" spc="-1" strike="noStrike">
              <a:latin typeface="Arial"/>
            </a:endParaRPr>
          </a:p>
        </p:txBody>
      </p:sp>
      <p:pic>
        <p:nvPicPr>
          <p:cNvPr id="996" name="Imagem 388_1" descr=""/>
          <p:cNvPicPr/>
          <p:nvPr/>
        </p:nvPicPr>
        <p:blipFill>
          <a:blip r:embed="rId1"/>
          <a:stretch/>
        </p:blipFill>
        <p:spPr>
          <a:xfrm>
            <a:off x="1263600" y="1898640"/>
            <a:ext cx="7553520" cy="37620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7" name="CustomShape 1"/>
          <p:cNvSpPr/>
          <p:nvPr/>
        </p:nvSpPr>
        <p:spPr>
          <a:xfrm>
            <a:off x="0" y="249120"/>
            <a:ext cx="9215640" cy="653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CONTRIBUIÇÕES - CONSULTA PÚBLICA Nº 01/2021</a:t>
            </a:r>
            <a:endParaRPr b="0" lang="pt-BR" sz="2000" spc="-1" strike="noStrike">
              <a:latin typeface="Arial"/>
            </a:endParaRPr>
          </a:p>
        </p:txBody>
      </p:sp>
      <p:sp>
        <p:nvSpPr>
          <p:cNvPr id="998" name="CustomShape 2"/>
          <p:cNvSpPr/>
          <p:nvPr/>
        </p:nvSpPr>
        <p:spPr>
          <a:xfrm>
            <a:off x="2736360" y="7200000"/>
            <a:ext cx="4607640" cy="359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  <a:ea typeface="DejaVu Sans"/>
              </a:rPr>
              <a:t>Fonte: Relatório Circunstanciado</a:t>
            </a:r>
            <a:endParaRPr b="0" lang="pt-BR" sz="1400" spc="-1" strike="noStrike">
              <a:latin typeface="Arial"/>
            </a:endParaRPr>
          </a:p>
        </p:txBody>
      </p:sp>
      <p:pic>
        <p:nvPicPr>
          <p:cNvPr id="999" name="Imagem 391_1" descr=""/>
          <p:cNvPicPr/>
          <p:nvPr/>
        </p:nvPicPr>
        <p:blipFill>
          <a:blip r:embed="rId1"/>
          <a:srcRect l="0" t="2074" r="0" b="0"/>
          <a:stretch/>
        </p:blipFill>
        <p:spPr>
          <a:xfrm>
            <a:off x="1268280" y="1486080"/>
            <a:ext cx="7543800" cy="2293560"/>
          </a:xfrm>
          <a:prstGeom prst="rect">
            <a:avLst/>
          </a:prstGeom>
          <a:ln>
            <a:noFill/>
          </a:ln>
        </p:spPr>
      </p:pic>
      <p:pic>
        <p:nvPicPr>
          <p:cNvPr id="1000" name="Imagem 392_1" descr=""/>
          <p:cNvPicPr/>
          <p:nvPr/>
        </p:nvPicPr>
        <p:blipFill>
          <a:blip r:embed="rId2"/>
          <a:srcRect l="0" t="12243" r="0" b="0"/>
          <a:stretch/>
        </p:blipFill>
        <p:spPr>
          <a:xfrm>
            <a:off x="1266840" y="3708000"/>
            <a:ext cx="7553520" cy="7678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" name="CustomShape 1"/>
          <p:cNvSpPr/>
          <p:nvPr/>
        </p:nvSpPr>
        <p:spPr>
          <a:xfrm>
            <a:off x="0" y="249120"/>
            <a:ext cx="9215640" cy="653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CONTRIBUIÇÕES - CONSULTA PÚBLICA Nº 01/2021</a:t>
            </a:r>
            <a:endParaRPr b="0" lang="pt-BR" sz="2000" spc="-1" strike="noStrike">
              <a:latin typeface="Arial"/>
            </a:endParaRPr>
          </a:p>
        </p:txBody>
      </p:sp>
      <p:sp>
        <p:nvSpPr>
          <p:cNvPr id="1002" name="CustomShape 2"/>
          <p:cNvSpPr/>
          <p:nvPr/>
        </p:nvSpPr>
        <p:spPr>
          <a:xfrm>
            <a:off x="2736360" y="7200000"/>
            <a:ext cx="4607640" cy="359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  <a:ea typeface="DejaVu Sans"/>
              </a:rPr>
              <a:t>Fonte: Relatório Circunstanciado</a:t>
            </a:r>
            <a:endParaRPr b="0" lang="pt-BR" sz="1400" spc="-1" strike="noStrike">
              <a:latin typeface="Arial"/>
            </a:endParaRPr>
          </a:p>
        </p:txBody>
      </p:sp>
      <p:pic>
        <p:nvPicPr>
          <p:cNvPr id="1003" name="Imagem 395_1" descr=""/>
          <p:cNvPicPr/>
          <p:nvPr/>
        </p:nvPicPr>
        <p:blipFill>
          <a:blip r:embed="rId1"/>
          <a:srcRect l="0" t="0" r="769" b="0"/>
          <a:stretch/>
        </p:blipFill>
        <p:spPr>
          <a:xfrm>
            <a:off x="1332000" y="1944000"/>
            <a:ext cx="7523280" cy="980280"/>
          </a:xfrm>
          <a:prstGeom prst="rect">
            <a:avLst/>
          </a:prstGeom>
          <a:ln>
            <a:noFill/>
          </a:ln>
        </p:spPr>
      </p:pic>
      <p:pic>
        <p:nvPicPr>
          <p:cNvPr id="1004" name="Imagem 396_1" descr=""/>
          <p:cNvPicPr/>
          <p:nvPr/>
        </p:nvPicPr>
        <p:blipFill>
          <a:blip r:embed="rId2"/>
          <a:srcRect l="0" t="2109" r="0" b="0"/>
          <a:stretch/>
        </p:blipFill>
        <p:spPr>
          <a:xfrm>
            <a:off x="1296000" y="3024000"/>
            <a:ext cx="7543800" cy="2087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5" name="CustomShape 1"/>
          <p:cNvSpPr/>
          <p:nvPr/>
        </p:nvSpPr>
        <p:spPr>
          <a:xfrm>
            <a:off x="72000" y="281880"/>
            <a:ext cx="2951640" cy="653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RESULTADO - CONSULTA PÚBLICA Nº 01/2021</a:t>
            </a:r>
            <a:endParaRPr b="0" lang="pt-BR" sz="2000" spc="-1" strike="noStrike">
              <a:latin typeface="Arial"/>
            </a:endParaRPr>
          </a:p>
        </p:txBody>
      </p:sp>
      <p:sp>
        <p:nvSpPr>
          <p:cNvPr id="1006" name="CustomShape 2"/>
          <p:cNvSpPr/>
          <p:nvPr/>
        </p:nvSpPr>
        <p:spPr>
          <a:xfrm>
            <a:off x="2736360" y="7200000"/>
            <a:ext cx="4607640" cy="359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  <a:ea typeface="DejaVu Sans"/>
              </a:rPr>
              <a:t>Fonte: Relatório Circunstanciado</a:t>
            </a:r>
            <a:endParaRPr b="0" lang="pt-BR" sz="1400" spc="-1" strike="noStrike">
              <a:latin typeface="Arial"/>
            </a:endParaRPr>
          </a:p>
        </p:txBody>
      </p:sp>
      <p:pic>
        <p:nvPicPr>
          <p:cNvPr id="1007" name="Imagem 399_1" descr=""/>
          <p:cNvPicPr/>
          <p:nvPr/>
        </p:nvPicPr>
        <p:blipFill>
          <a:blip r:embed="rId1"/>
          <a:srcRect l="0" t="0" r="2035" b="0"/>
          <a:stretch/>
        </p:blipFill>
        <p:spPr>
          <a:xfrm>
            <a:off x="2880000" y="144000"/>
            <a:ext cx="6167520" cy="7086600"/>
          </a:xfrm>
          <a:prstGeom prst="rect">
            <a:avLst/>
          </a:prstGeom>
          <a:ln>
            <a:noFill/>
          </a:ln>
        </p:spPr>
      </p:pic>
      <p:sp>
        <p:nvSpPr>
          <p:cNvPr id="1008" name="CustomShape 3"/>
          <p:cNvSpPr/>
          <p:nvPr/>
        </p:nvSpPr>
        <p:spPr>
          <a:xfrm>
            <a:off x="7200000" y="6758640"/>
            <a:ext cx="719640" cy="462600"/>
          </a:xfrm>
          <a:prstGeom prst="rect">
            <a:avLst/>
          </a:prstGeom>
          <a:noFill/>
          <a:ln w="29160">
            <a:solidFill>
              <a:srgbClr val="ff0000"/>
            </a:solidFill>
            <a:round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9" name="CustomShape 1"/>
          <p:cNvSpPr/>
          <p:nvPr/>
        </p:nvSpPr>
        <p:spPr>
          <a:xfrm>
            <a:off x="0" y="3452760"/>
            <a:ext cx="9215640" cy="653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10" name="TextShape 2"/>
          <p:cNvSpPr txBox="1"/>
          <p:nvPr/>
        </p:nvSpPr>
        <p:spPr>
          <a:xfrm>
            <a:off x="503640" y="300960"/>
            <a:ext cx="9071640" cy="126108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CONTRIBUIÇÕES - AUDIÊNCIA PÚBLICA Nº 01/2021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11" name="TextShape 3"/>
          <p:cNvSpPr txBox="1"/>
          <p:nvPr/>
        </p:nvSpPr>
        <p:spPr>
          <a:xfrm>
            <a:off x="0" y="3494160"/>
            <a:ext cx="8297640" cy="6544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r>
              <a:rPr b="1" lang="pt-BR" sz="2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VER RELATÓRIO CIRCUNSTANCIADO SOBRE A CONSOLIDAÇÃO DOS RESULTADOS DA AUDIÊNCIA PÚBLICA</a:t>
            </a:r>
            <a:endParaRPr b="0" lang="pt-BR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2" name="TextShape 1"/>
          <p:cNvSpPr txBox="1"/>
          <p:nvPr/>
        </p:nvSpPr>
        <p:spPr>
          <a:xfrm>
            <a:off x="0" y="966600"/>
            <a:ext cx="9071640" cy="58482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pt-BR" sz="24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ÍNDICE DE REPOSICIONAMENTO TARIFÁRIO FINAL</a:t>
            </a:r>
            <a:endParaRPr b="0" lang="pt-BR" sz="2400" spc="-1" strike="noStrike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endParaRPr b="0" lang="pt-BR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" name="Google Shape;394;p56" descr=""/>
          <p:cNvPicPr/>
          <p:nvPr/>
        </p:nvPicPr>
        <p:blipFill>
          <a:blip r:embed="rId1"/>
          <a:stretch/>
        </p:blipFill>
        <p:spPr>
          <a:xfrm>
            <a:off x="504720" y="152280"/>
            <a:ext cx="8706960" cy="7254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14" name="Table 1"/>
          <p:cNvGraphicFramePr/>
          <p:nvPr/>
        </p:nvGraphicFramePr>
        <p:xfrm>
          <a:off x="204840" y="733320"/>
          <a:ext cx="9010080" cy="4994280"/>
        </p:xfrm>
        <a:graphic>
          <a:graphicData uri="http://schemas.openxmlformats.org/drawingml/2006/table">
            <a:tbl>
              <a:tblPr/>
              <a:tblGrid>
                <a:gridCol w="3960720"/>
                <a:gridCol w="1499040"/>
                <a:gridCol w="1483200"/>
                <a:gridCol w="1420200"/>
                <a:gridCol w="647280"/>
              </a:tblGrid>
              <a:tr h="424080">
                <a:tc>
                  <a:txBody>
                    <a:bodyPr lIns="91080" rIns="91080" tIns="91080" bIns="91080" anchor="ctr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5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IRT</a:t>
                      </a:r>
                      <a:endParaRPr b="0" lang="pt-BR" sz="15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 gridSpan="2">
                  <a:txBody>
                    <a:bodyPr lIns="91080" rIns="91080" tIns="91080" bIns="9108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Corrigido até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  <a:tc hMerge="1"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  <a:tc rowSpan="3">
                  <a:txBody>
                    <a:bodyPr lIns="91080" rIns="91080" tIns="91080" bIns="9108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Diferença CAERN x Regulatório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d8e4bc"/>
                    </a:solidFill>
                  </a:tcPr>
                </a:tc>
                <a:tc rowSpan="3">
                  <a:txBody>
                    <a:bodyPr lIns="91080" rIns="91080" tIns="91080" bIns="9108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Impacto em (pp) no IRT-CAERN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</a:tr>
              <a:tr h="376920">
                <a:tc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31/12/2018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30/4/2021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  <a:tc vMerge="1"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  <a:tc vMerge="1"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</a:tr>
              <a:tr h="1543320">
                <a:tc>
                  <a:tcPr marL="91080" marR="91080">
                    <a:lnR w="18720">
                      <a:solidFill>
                        <a:srgbClr val="000000"/>
                      </a:solidFill>
                    </a:lnR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CAERN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Regulatório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 vMerge="1"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  <a:tc vMerge="1"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</a:tr>
              <a:tr h="37692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2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Receita obtida projetada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1.579.998.568,37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1.628.968.660,60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48.970.092,22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-3,11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</a:tr>
              <a:tr h="57132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Receitas obtidas projetadas para os serviços de abastecimento de água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921.633.418,57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1.013.943.874,85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92.310.456,28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-5,86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solidFill>
                      <a:srgbClr val="d7e4bd"/>
                    </a:solidFill>
                  </a:tcPr>
                </a:tc>
              </a:tr>
              <a:tr h="57132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Receitas obtidas projetadas para os serviços de esgotamento sanitário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634.451.716,01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591.263.349,24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-43.188.366,77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2,74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solidFill>
                      <a:srgbClr val="d7e4bd"/>
                    </a:solidFill>
                  </a:tcPr>
                </a:tc>
              </a:tr>
              <a:tr h="37692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Receitas obtidas projetadas para os serviços indiretos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23.913.433,79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B w="18720">
                      <a:solidFill>
                        <a:srgbClr val="000000"/>
                      </a:solidFill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23.761.436,51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B w="1872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-151.997,28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B w="1872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0,01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B w="1872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</a:tr>
              <a:tr h="37692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2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Receita necessária projetada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2.694.131.635,57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1.732.491.551,76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-961.640.083,81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-61,05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</a:tr>
              <a:tr h="37692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Despesas e custos operacionais projetados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1.716.279.056,10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1.423.795.350,73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-292.483.705,37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-18,57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15" name="Table 1"/>
          <p:cNvGraphicFramePr/>
          <p:nvPr/>
        </p:nvGraphicFramePr>
        <p:xfrm>
          <a:off x="799200" y="1212840"/>
          <a:ext cx="8481240" cy="6138000"/>
        </p:xfrm>
        <a:graphic>
          <a:graphicData uri="http://schemas.openxmlformats.org/drawingml/2006/table">
            <a:tbl>
              <a:tblPr/>
              <a:tblGrid>
                <a:gridCol w="3728520"/>
                <a:gridCol w="1411200"/>
                <a:gridCol w="1396080"/>
                <a:gridCol w="1336680"/>
                <a:gridCol w="609120"/>
              </a:tblGrid>
              <a:tr h="36108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Despesas e custos projetados com pessoal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615.997.185,56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627.272.183,69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11.274.998,13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0,72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solidFill>
                      <a:srgbClr val="d7e4bd"/>
                    </a:solidFill>
                  </a:tcPr>
                </a:tc>
              </a:tr>
              <a:tr h="36108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Estrutura produtiva de Natal e rateio ADM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583.083.328,97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596.787.020,53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13.703.691,56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0,87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solidFill>
                      <a:srgbClr val="d7e4bd"/>
                    </a:solidFill>
                  </a:tcPr>
                </a:tc>
              </a:tr>
              <a:tr h="36108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Água importada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32.913.856,59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30.485.163,16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-2.428.693,43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-0,15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solidFill>
                      <a:srgbClr val="d7e4bd"/>
                    </a:solidFill>
                  </a:tcPr>
                </a:tc>
              </a:tr>
              <a:tr h="36108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Despesas e custos projetados com materiais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86.564.251,78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58.106.821,82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-28.457.429,96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-1,81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solidFill>
                      <a:srgbClr val="d7e4bd"/>
                    </a:solidFill>
                  </a:tcPr>
                </a:tc>
              </a:tr>
              <a:tr h="36108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Estrutura produtiva de Natal e rateio ADM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69.273.709,18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39.685.749,75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-29.587.959,43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-1,88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solidFill>
                      <a:srgbClr val="d7e4bd"/>
                    </a:solidFill>
                  </a:tcPr>
                </a:tc>
              </a:tr>
              <a:tr h="36108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Água importada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17.290.542,60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18.421.072,07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1.130.529,47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0,07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solidFill>
                      <a:srgbClr val="d7e4bd"/>
                    </a:solidFill>
                  </a:tcPr>
                </a:tc>
              </a:tr>
              <a:tr h="36108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Despesas e custos projetados com energia elétrica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394.324.263,65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206.941.807,38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-187.382.456,27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-11,90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solidFill>
                      <a:srgbClr val="d7e4bd"/>
                    </a:solidFill>
                  </a:tcPr>
                </a:tc>
              </a:tr>
              <a:tr h="36108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Estrutura produtiva de Natal e rateio ADM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216.916.305,86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125.185.071,34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-91.731.234,51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-5,82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solidFill>
                      <a:srgbClr val="d7e4bd"/>
                    </a:solidFill>
                  </a:tcPr>
                </a:tc>
              </a:tr>
              <a:tr h="36108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Água importada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177.407.957,79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81.756.736,04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-95.651.221,75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-6,07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solidFill>
                      <a:srgbClr val="d7e4bd"/>
                    </a:solidFill>
                  </a:tcPr>
                </a:tc>
              </a:tr>
              <a:tr h="36108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Despesas e custos projetados com outros serviços de terceiros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245.882.392,63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307.886.969,12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62.004.576,49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3,94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solidFill>
                      <a:srgbClr val="d7e4bd"/>
                    </a:solidFill>
                  </a:tcPr>
                </a:tc>
              </a:tr>
              <a:tr h="36108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Despesas e custos gerais projetados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39.758.952,11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28.282.491,06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-11.476.461,04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-0,73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solidFill>
                      <a:srgbClr val="d7e4bd"/>
                    </a:solidFill>
                  </a:tcPr>
                </a:tc>
              </a:tr>
              <a:tr h="36108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Despesas projetadas com impostos, taxas e contribuições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333.752.010,37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195.305.077,65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-138.446.932,72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-8,79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solidFill>
                      <a:srgbClr val="d7e4bd"/>
                    </a:solidFill>
                  </a:tcPr>
                </a:tc>
              </a:tr>
              <a:tr h="36108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PIS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44.244.756,12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23.041.867,06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-21.202.889,05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-1,35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solidFill>
                      <a:srgbClr val="d7e4bd"/>
                    </a:solidFill>
                  </a:tcPr>
                </a:tc>
              </a:tr>
              <a:tr h="36108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COFINS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203.794.028,18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106.132.226,68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-97.661.801,50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-6,20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solidFill>
                      <a:srgbClr val="d7e4bd"/>
                    </a:solidFill>
                  </a:tcPr>
                </a:tc>
              </a:tr>
              <a:tr h="36108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Taxa regulação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37.469.835,37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34.609.374,15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-2.860.461,22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-0,18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solidFill>
                      <a:srgbClr val="d7e4bd"/>
                    </a:solidFill>
                  </a:tcPr>
                </a:tc>
              </a:tr>
              <a:tr h="36108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IR e CSSL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48.243.390,70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B w="9360">
                      <a:solidFill>
                        <a:srgbClr val="000000"/>
                      </a:solidFill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31.521.609,76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B w="936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-16.721.780,94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B w="936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-1,06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B w="936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</a:tr>
              <a:tr h="36108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Perdas com receitas irrecuperáveis projetadas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213.370.012,37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83.921.408,04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-129.448.604,32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-8,22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16" name="Table 2"/>
          <p:cNvGraphicFramePr/>
          <p:nvPr/>
        </p:nvGraphicFramePr>
        <p:xfrm>
          <a:off x="756360" y="46800"/>
          <a:ext cx="8524080" cy="1371960"/>
        </p:xfrm>
        <a:graphic>
          <a:graphicData uri="http://schemas.openxmlformats.org/drawingml/2006/table">
            <a:tbl>
              <a:tblPr/>
              <a:tblGrid>
                <a:gridCol w="3747240"/>
                <a:gridCol w="1418040"/>
                <a:gridCol w="1403280"/>
                <a:gridCol w="1343520"/>
                <a:gridCol w="612360"/>
              </a:tblGrid>
              <a:tr h="361080">
                <a:tc>
                  <a:txBody>
                    <a:bodyPr lIns="91080" rIns="91080" tIns="91080" bIns="91080" anchor="ctr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IRT</a:t>
                      </a:r>
                      <a:endParaRPr b="0" lang="pt-BR" sz="11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 gridSpan="2">
                  <a:txBody>
                    <a:bodyPr lIns="91080" rIns="91080" tIns="91080" bIns="91080" anchor="ctr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Corrigido até</a:t>
                      </a:r>
                      <a:endParaRPr b="0" lang="pt-BR" sz="8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  <a:tc hMerge="1"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  <a:tc rowSpan="3">
                  <a:txBody>
                    <a:bodyPr lIns="91080" rIns="91080" tIns="91080" bIns="91080" anchor="ctr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Diferença CAERN x Regulatório</a:t>
                      </a:r>
                      <a:endParaRPr b="0" lang="pt-BR" sz="8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d8e4bc"/>
                    </a:solidFill>
                  </a:tcPr>
                </a:tc>
                <a:tc rowSpan="3">
                  <a:txBody>
                    <a:bodyPr lIns="91080" rIns="91080" tIns="91080" bIns="91080" anchor="ctr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Impacto em (pp) no IRT-CAERN</a:t>
                      </a:r>
                      <a:endParaRPr b="0" lang="pt-BR" sz="8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</a:tr>
              <a:tr h="311760">
                <a:tc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>
                  <a:txBody>
                    <a:bodyPr lIns="91080" rIns="91080" tIns="91080" bIns="91080" anchor="ctr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31/12/2018</a:t>
                      </a:r>
                      <a:endParaRPr b="0" lang="pt-BR" sz="8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 lIns="91080" rIns="91080" tIns="91080" bIns="91080" anchor="ctr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30/4/2021</a:t>
                      </a:r>
                      <a:endParaRPr b="0" lang="pt-BR" sz="8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  <a:tc vMerge="1"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  <a:tc vMerge="1"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</a:tr>
              <a:tr h="699480">
                <a:tc>
                  <a:tcPr marL="91080" marR="91080">
                    <a:lnR w="18720">
                      <a:solidFill>
                        <a:srgbClr val="000000"/>
                      </a:solidFill>
                    </a:lnR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 anchor="ctr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CAERN</a:t>
                      </a:r>
                      <a:endParaRPr b="0" lang="pt-BR" sz="8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 anchor="ctr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Regulatório</a:t>
                      </a:r>
                      <a:endParaRPr b="0" lang="pt-BR" sz="8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 vMerge="1"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  <a:tc vMerge="1"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17" name="Table 1"/>
          <p:cNvGraphicFramePr/>
          <p:nvPr/>
        </p:nvGraphicFramePr>
        <p:xfrm>
          <a:off x="728640" y="1895400"/>
          <a:ext cx="9224280" cy="5415120"/>
        </p:xfrm>
        <a:graphic>
          <a:graphicData uri="http://schemas.openxmlformats.org/drawingml/2006/table">
            <a:tbl>
              <a:tblPr/>
              <a:tblGrid>
                <a:gridCol w="4055040"/>
                <a:gridCol w="1534680"/>
                <a:gridCol w="1518480"/>
                <a:gridCol w="1532880"/>
                <a:gridCol w="583560"/>
              </a:tblGrid>
              <a:tr h="57240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Despesas e custos de capital projetados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764.482.567,10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224.774.792,98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-539.707.774,11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lnB w="936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-34,26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B w="936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</a:tr>
              <a:tr h="41832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Despesas e custos projetados com depreciação e amortização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593.400.805,45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132.064.176,03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-461.336.629,42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-29,29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T w="9360">
                      <a:solidFill>
                        <a:srgbClr val="000000"/>
                      </a:solidFill>
                    </a:lnT>
                    <a:solidFill>
                      <a:srgbClr val="d7e4bd"/>
                    </a:solidFill>
                  </a:tcPr>
                </a:tc>
              </a:tr>
              <a:tr h="41832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Remuneração projetada do investimento reconhecido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171.081.761,65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92.710.616,95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-78.371.144,70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-4,98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solidFill>
                      <a:srgbClr val="d7e4bd"/>
                    </a:solidFill>
                  </a:tcPr>
                </a:tc>
              </a:tr>
              <a:tr h="41832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Estrutura produtiva de Natal e rateio ADM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141.892.325,60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92.710.616,95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-49.181.708,64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-3,12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solidFill>
                      <a:srgbClr val="d7e4bd"/>
                    </a:solidFill>
                  </a:tcPr>
                </a:tc>
              </a:tr>
              <a:tr h="41832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Água importada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lnB w="936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29.189.436,05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B w="9360">
                      <a:solidFill>
                        <a:srgbClr val="000000"/>
                      </a:solidFill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0,00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B w="936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-29.189.436,05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B w="936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-1,85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B w="936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</a:tr>
              <a:tr h="50904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Base de remuneração regulatória projetada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1.074.927.859,85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813.352.687,45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-261.575.172,40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9360">
                      <a:solidFill>
                        <a:srgbClr val="000000"/>
                      </a:solidFill>
                    </a:lnT>
                    <a:solidFill>
                      <a:srgbClr val="d8e4bc"/>
                    </a:solidFill>
                  </a:tcPr>
                </a:tc>
                <a:tc>
                  <a:tcPr marL="91080" marR="91080">
                    <a:lnL w="18720">
                      <a:solidFill>
                        <a:srgbClr val="000000"/>
                      </a:solidFill>
                    </a:lnL>
                    <a:lnT w="9360">
                      <a:solidFill>
                        <a:srgbClr val="000000"/>
                      </a:solidFill>
                    </a:lnT>
                    <a:solidFill>
                      <a:srgbClr val="d9d9d9"/>
                    </a:solidFill>
                  </a:tcPr>
                </a:tc>
              </a:tr>
              <a:tr h="50904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Taxa de retorno do investimento reconhecido.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13,20%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B w="18720">
                      <a:solidFill>
                        <a:srgbClr val="000000"/>
                      </a:solidFill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11,40%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B w="1872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-1,8 (pp)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B w="1872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>
                  <a:tcPr marL="91080" marR="91080">
                    <a:lnL w="18720">
                      <a:solidFill>
                        <a:srgbClr val="000000"/>
                      </a:solidFill>
                    </a:lnL>
                    <a:lnB w="1872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50904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2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Índice de reposicionamento tarifário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70,51%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6,36%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2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-64,15 (pp)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632520">
                <a:tc>
                  <a:txBody>
                    <a:bodyPr lIns="91080" rIns="91080" tIns="91080" bIns="91080">
                      <a:noAutofit/>
                    </a:bodyPr>
                    <a:p>
                      <a:pPr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a"/>
                          </a:solidFill>
                          <a:latin typeface="Times New Roman"/>
                          <a:ea typeface="Times New Roman"/>
                        </a:rPr>
                        <a:t>(±) Déficit ou Excedente remunerado pela tarifa no ciclo anterior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0,77%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12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-1,94%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2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-2,71 (pp)</a:t>
                      </a:r>
                      <a:endParaRPr b="0" lang="pt-BR" sz="12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noFill/>
                  </a:tcPr>
                </a:tc>
              </a:tr>
              <a:tr h="1010160">
                <a:tc>
                  <a:tcPr marL="91080" marR="91080"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noFill/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0" lang="pt-BR" sz="2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71,28%</a:t>
                      </a:r>
                      <a:endParaRPr b="0" lang="pt-BR" sz="24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2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4,42%</a:t>
                      </a:r>
                      <a:endParaRPr b="0" lang="pt-BR" sz="24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 lIns="91080" rIns="91080" tIns="91080" bIns="91080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2400" spc="-1" strike="noStrike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-66,86 (pp)</a:t>
                      </a:r>
                      <a:endParaRPr b="0" lang="pt-BR" sz="24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>
                  <a:tcPr marL="91080" marR="91080">
                    <a:lnL w="18720">
                      <a:solidFill>
                        <a:srgbClr val="000000"/>
                      </a:solidFill>
                    </a:lnL>
                    <a:noFill/>
                  </a:tcPr>
                </a:tc>
              </a:tr>
            </a:tbl>
          </a:graphicData>
        </a:graphic>
      </p:graphicFrame>
      <p:graphicFrame>
        <p:nvGraphicFramePr>
          <p:cNvPr id="1018" name="Table 2"/>
          <p:cNvGraphicFramePr/>
          <p:nvPr/>
        </p:nvGraphicFramePr>
        <p:xfrm>
          <a:off x="728640" y="180720"/>
          <a:ext cx="9224280" cy="1997640"/>
        </p:xfrm>
        <a:graphic>
          <a:graphicData uri="http://schemas.openxmlformats.org/drawingml/2006/table">
            <a:tbl>
              <a:tblPr/>
              <a:tblGrid>
                <a:gridCol w="4055040"/>
                <a:gridCol w="1534680"/>
                <a:gridCol w="1518480"/>
                <a:gridCol w="1532880"/>
                <a:gridCol w="583560"/>
              </a:tblGrid>
              <a:tr h="343440">
                <a:tc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 gridSpan="2">
                  <a:txBody>
                    <a:bodyPr lIns="91080" rIns="91080" tIns="91080" bIns="91080" anchor="ctr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Corrigido até</a:t>
                      </a:r>
                      <a:endParaRPr b="0" lang="pt-BR" sz="10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  <a:tc hMerge="1"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  <a:tc rowSpan="3">
                  <a:txBody>
                    <a:bodyPr lIns="91080" rIns="91080" tIns="91080" bIns="91080" anchor="ctr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9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Diferença CAERN x Regulatório</a:t>
                      </a:r>
                      <a:endParaRPr b="0" lang="pt-BR" sz="19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d8e4bc"/>
                    </a:solidFill>
                  </a:tcPr>
                </a:tc>
                <a:tc rowSpan="3">
                  <a:txBody>
                    <a:bodyPr lIns="91080" rIns="91080" tIns="91080" bIns="91080" anchor="ctr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Impacto em (pp) no IRT-CAERN</a:t>
                      </a:r>
                      <a:endParaRPr b="0" lang="pt-BR" sz="10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</a:tr>
              <a:tr h="506520">
                <a:tc>
                  <a:txBody>
                    <a:bodyPr lIns="91080" rIns="91080" tIns="91080" bIns="91080" anchor="ctr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2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IRT</a:t>
                      </a:r>
                      <a:endParaRPr b="0" lang="pt-BR" sz="2000" spc="-1" strike="noStrike">
                        <a:latin typeface="Arial"/>
                      </a:endParaRPr>
                    </a:p>
                  </a:txBody>
                  <a:tcPr marL="91080" marR="91080">
                    <a:lnR w="18720">
                      <a:solidFill>
                        <a:srgbClr val="000000"/>
                      </a:solidFill>
                    </a:lnR>
                    <a:noFill/>
                  </a:tcPr>
                </a:tc>
                <a:tc>
                  <a:txBody>
                    <a:bodyPr lIns="91080" rIns="91080" tIns="91080" bIns="91080" anchor="ctr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9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31/12/2018</a:t>
                      </a:r>
                      <a:endParaRPr b="0" lang="pt-BR" sz="19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 lIns="91080" rIns="91080" tIns="91080" bIns="91080" anchor="ctr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9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30/4/2021</a:t>
                      </a:r>
                      <a:endParaRPr b="0" lang="pt-BR" sz="19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  <a:tc vMerge="1"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  <a:tc vMerge="1"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</a:tr>
              <a:tr h="1148040">
                <a:tc>
                  <a:tcPr marL="91080" marR="91080">
                    <a:lnR w="18720">
                      <a:solidFill>
                        <a:srgbClr val="000000"/>
                      </a:solidFill>
                    </a:lnR>
                    <a:lnB w="1872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 anchor="ctr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9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CAERN</a:t>
                      </a:r>
                      <a:endParaRPr b="0" lang="pt-BR" sz="19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 lIns="91080" rIns="91080" tIns="91080" bIns="91080" anchor="ctr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tabLst>
                          <a:tab algn="l" pos="0"/>
                        </a:tabLst>
                      </a:pPr>
                      <a:r>
                        <a:rPr b="1" lang="pt-BR" sz="19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Regulatório</a:t>
                      </a:r>
                      <a:endParaRPr b="0" lang="pt-BR" sz="1900" spc="-1" strike="noStrike">
                        <a:latin typeface="Arial"/>
                      </a:endParaRPr>
                    </a:p>
                  </a:txBody>
                  <a:tcPr marL="91080" marR="91080">
                    <a:lnL w="18720">
                      <a:solidFill>
                        <a:srgbClr val="000000"/>
                      </a:solidFill>
                    </a:lnL>
                    <a:lnR w="18720">
                      <a:solidFill>
                        <a:srgbClr val="000000"/>
                      </a:solidFill>
                    </a:lnR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d7e4bd"/>
                    </a:solidFill>
                  </a:tcPr>
                </a:tc>
                <a:tc vMerge="1"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  <a:tc vMerge="1">
                  <a:tcPr marL="91080" marR="91080">
                    <a:lnL w="18720">
                      <a:solidFill>
                        <a:srgbClr val="000000"/>
                      </a:solidFill>
                    </a:lnL>
                    <a:lnT w="18720">
                      <a:solidFill>
                        <a:srgbClr val="000000"/>
                      </a:solidFill>
                    </a:lnT>
                    <a:lnB w="18720">
                      <a:solidFill>
                        <a:srgbClr val="000000"/>
                      </a:solidFill>
                    </a:lnB>
                    <a:solidFill>
                      <a:srgbClr val="76933c"/>
                    </a:solidFill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9" name="CustomShape 1"/>
          <p:cNvSpPr/>
          <p:nvPr/>
        </p:nvSpPr>
        <p:spPr>
          <a:xfrm>
            <a:off x="0" y="3452760"/>
            <a:ext cx="9215640" cy="653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20" name="TextShape 2"/>
          <p:cNvSpPr txBox="1"/>
          <p:nvPr/>
        </p:nvSpPr>
        <p:spPr>
          <a:xfrm>
            <a:off x="503640" y="300960"/>
            <a:ext cx="9071640" cy="126108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noAutofit/>
          </a:bodyPr>
          <a:p>
            <a:pPr>
              <a:lnSpc>
                <a:spcPct val="100000"/>
              </a:lnSpc>
            </a:pPr>
            <a:r>
              <a:rPr b="1" lang="pt-BR" sz="2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MINUTA DE RESOLUÇÃO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21" name="TextShape 3"/>
          <p:cNvSpPr txBox="1"/>
          <p:nvPr/>
        </p:nvSpPr>
        <p:spPr>
          <a:xfrm>
            <a:off x="891720" y="3494160"/>
            <a:ext cx="8297640" cy="6544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r>
              <a:rPr b="1" lang="pt-BR" sz="2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VER MINUTA DA RESOLUÇÃO Nº 001/2021</a:t>
            </a:r>
            <a:endParaRPr b="0" lang="pt-BR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2" name="Google Shape;447;p64" descr=""/>
          <p:cNvPicPr/>
          <p:nvPr/>
        </p:nvPicPr>
        <p:blipFill>
          <a:blip r:embed="rId1"/>
          <a:srcRect l="60622" t="31644" r="0" b="0"/>
          <a:stretch/>
        </p:blipFill>
        <p:spPr>
          <a:xfrm>
            <a:off x="4491720" y="1010520"/>
            <a:ext cx="5588640" cy="4639680"/>
          </a:xfrm>
          <a:prstGeom prst="rect">
            <a:avLst/>
          </a:prstGeom>
          <a:ln>
            <a:noFill/>
          </a:ln>
        </p:spPr>
      </p:pic>
      <p:pic>
        <p:nvPicPr>
          <p:cNvPr id="1023" name="Google Shape;448;p64_1" descr=""/>
          <p:cNvPicPr/>
          <p:nvPr/>
        </p:nvPicPr>
        <p:blipFill>
          <a:blip r:embed="rId2"/>
          <a:stretch/>
        </p:blipFill>
        <p:spPr>
          <a:xfrm>
            <a:off x="0" y="1692720"/>
            <a:ext cx="4370400" cy="3406680"/>
          </a:xfrm>
          <a:prstGeom prst="rect">
            <a:avLst/>
          </a:prstGeom>
          <a:ln>
            <a:noFill/>
          </a:ln>
        </p:spPr>
      </p:pic>
      <p:sp>
        <p:nvSpPr>
          <p:cNvPr id="1024" name="TextShape 1"/>
          <p:cNvSpPr txBox="1"/>
          <p:nvPr/>
        </p:nvSpPr>
        <p:spPr>
          <a:xfrm>
            <a:off x="252000" y="5724000"/>
            <a:ext cx="7416000" cy="18820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 algn="just"/>
            <a:r>
              <a:rPr b="1" i="1" lang="pt-BR" sz="1800" spc="-1" strike="noStrike">
                <a:latin typeface="Arial"/>
              </a:rPr>
              <a:t>“</a:t>
            </a:r>
            <a:r>
              <a:rPr b="1" i="1" lang="pt-BR" sz="1800" spc="-1" strike="noStrike">
                <a:latin typeface="Arial"/>
              </a:rPr>
              <a:t>A Agência Reguladora buscou englobar as técnicas e métodos que busquem o incentivo ao investimento, à universalização dos serviços, à prestação de serviços públicos com qualidade e a preços justo para o consumidor e para o prestador”</a:t>
            </a:r>
            <a:endParaRPr b="0" lang="pt-BR" sz="1800" spc="-1" strike="noStrike">
              <a:latin typeface="Arial"/>
            </a:endParaRPr>
          </a:p>
          <a:p>
            <a:pPr algn="r"/>
            <a:r>
              <a:rPr b="0" lang="pt-BR" sz="1800" spc="-1" strike="noStrike">
                <a:latin typeface="Arial"/>
              </a:rPr>
              <a:t>Claúdio Gabarrone</a:t>
            </a:r>
            <a:br/>
            <a:r>
              <a:rPr b="0" lang="pt-BR" sz="1800" spc="-1" strike="noStrike">
                <a:latin typeface="Arial"/>
              </a:rPr>
              <a:t>Cibelle Amorim Ferreira</a:t>
            </a:r>
            <a:endParaRPr b="0" lang="pt-B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</TotalTime>
  <Application>LibreOffice/6.4.7.2$Windows_X86_64 LibreOffice_project/639b8ac485750d5696d7590a72ef1b496725cfb5</Application>
  <Words>1511</Words>
  <Paragraphs>412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2016-01-27T12:36:00Z</dcterms:created>
  <dc:creator>ARSBAN</dc:creator>
  <dc:description/>
  <dc:language>pt-BR</dc:language>
  <cp:lastModifiedBy/>
  <cp:lastPrinted>2021-08-25T08:54:23Z</cp:lastPrinted>
  <dcterms:modified xsi:type="dcterms:W3CDTF">2021-08-25T11:08:53Z</dcterms:modified>
  <cp:revision>180</cp:revision>
  <dc:subject/>
  <dc:title>Apresentação do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KSOProductBuildVer">
    <vt:lpwstr>1046-10.2.0.5965</vt:lpwstr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2</vt:i4>
  </property>
  <property fmtid="{D5CDD505-2E9C-101B-9397-08002B2CF9AE}" pid="9" name="PresentationFormat">
    <vt:lpwstr>Personalizar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33</vt:i4>
  </property>
</Properties>
</file>