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slideMasters/_rels/slideMaster5.xml.rels" ContentType="application/vnd.openxmlformats-package.relationships+xml"/>
  <Override PartName="/ppt/slideMasters/_rels/slideMaster6.xml.rels" ContentType="application/vnd.openxmlformats-package.relationships+xml"/>
  <Override PartName="/ppt/slideMasters/_rels/slideMaster7.xml.rels" ContentType="application/vnd.openxmlformats-package.relationships+xml"/>
  <Override PartName="/ppt/slideMasters/_rels/slideMaster8.xml.rels" ContentType="application/vnd.openxmlformats-package.relationships+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9.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diagrams/quickStyle3.xml" ContentType="application/vnd.openxmlformats-officedocument.drawingml.diagramStyle+xml"/>
  <Override PartName="/ppt/diagrams/data1.xml" ContentType="application/vnd.openxmlformats-officedocument.drawingml.diagramData+xml"/>
  <Override PartName="/ppt/diagrams/quickStyle9.xml" ContentType="application/vnd.openxmlformats-officedocument.drawingml.diagramStyle+xml"/>
  <Override PartName="/ppt/diagrams/data7.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drawing2.xml" ContentType="application/vnd.ms-office.drawingml.diagramDrawing+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quickStyle4.xml" ContentType="application/vnd.openxmlformats-officedocument.drawingml.diagramStyle+xml"/>
  <Override PartName="/ppt/diagrams/colors2.xml" ContentType="application/vnd.openxmlformats-officedocument.drawingml.diagramColors+xml"/>
  <Override PartName="/ppt/diagrams/drawing3.xml" ContentType="application/vnd.ms-office.drawingml.diagramDrawing+xml"/>
  <Override PartName="/ppt/diagrams/quickStyle2.xml" ContentType="application/vnd.openxmlformats-officedocument.drawingml.diagramStyle+xml"/>
  <Override PartName="/ppt/diagrams/layout2.xml" ContentType="application/vnd.openxmlformats-officedocument.drawingml.diagramLayout+xml"/>
  <Override PartName="/ppt/diagrams/data8.xml" ContentType="application/vnd.openxmlformats-officedocument.drawingml.diagramData+xml"/>
  <Override PartName="/ppt/diagrams/data3.xml" ContentType="application/vnd.openxmlformats-officedocument.drawingml.diagramData+xml"/>
  <Override PartName="/ppt/diagrams/quickStyle5.xml" ContentType="application/vnd.openxmlformats-officedocument.drawingml.diagramStyle+xml"/>
  <Override PartName="/ppt/diagrams/layout3.xml" ContentType="application/vnd.openxmlformats-officedocument.drawingml.diagramLayout+xml"/>
  <Override PartName="/ppt/diagrams/data9.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data4.xml" ContentType="application/vnd.openxmlformats-officedocument.drawingml.diagramData+xml"/>
  <Override PartName="/ppt/diagrams/quickStyle6.xml" ContentType="application/vnd.openxmlformats-officedocument.drawingml.diagramStyle+xml"/>
  <Override PartName="/ppt/diagrams/layout4.xml" ContentType="application/vnd.openxmlformats-officedocument.drawingml.diagramLayout+xml"/>
  <Override PartName="/ppt/diagrams/colors4.xml" ContentType="application/vnd.openxmlformats-officedocument.drawingml.diagramColors+xml"/>
  <Override PartName="/ppt/diagrams/drawing5.xml" ContentType="application/vnd.ms-office.drawingml.diagramDrawing+xml"/>
  <Override PartName="/ppt/diagrams/data5.xml" ContentType="application/vnd.openxmlformats-officedocument.drawingml.diagramData+xml"/>
  <Override PartName="/ppt/diagrams/quickStyle7.xml" ContentType="application/vnd.openxmlformats-officedocument.drawingml.diagramStyle+xml"/>
  <Override PartName="/ppt/diagrams/layout5.xml" ContentType="application/vnd.openxmlformats-officedocument.drawingml.diagramLayout+xml"/>
  <Override PartName="/ppt/diagrams/colors5.xml" ContentType="application/vnd.openxmlformats-officedocument.drawingml.diagramColors+xml"/>
  <Override PartName="/ppt/diagrams/drawing6.xml" ContentType="application/vnd.ms-office.drawingml.diagramDrawing+xml"/>
  <Override PartName="/ppt/diagrams/data6.xml" ContentType="application/vnd.openxmlformats-officedocument.drawingml.diagramData+xml"/>
  <Override PartName="/ppt/diagrams/quickStyle8.xml" ContentType="application/vnd.openxmlformats-officedocument.drawingml.diagramStyle+xml"/>
  <Override PartName="/ppt/diagrams/layout6.xml" ContentType="application/vnd.openxmlformats-officedocument.drawingml.diagramLayout+xml"/>
  <Override PartName="/ppt/diagrams/colors6.xml" ContentType="application/vnd.openxmlformats-officedocument.drawingml.diagramColors+xml"/>
  <Override PartName="/ppt/diagrams/drawing7.xml" ContentType="application/vnd.ms-office.drawingml.diagramDrawing+xml"/>
  <Override PartName="/ppt/diagrams/layout7.xml" ContentType="application/vnd.openxmlformats-officedocument.drawingml.diagramLayout+xml"/>
  <Override PartName="/ppt/diagrams/colors7.xml" ContentType="application/vnd.openxmlformats-officedocument.drawingml.diagramColors+xml"/>
  <Override PartName="/ppt/diagrams/drawing8.xml" ContentType="application/vnd.ms-office.drawingml.diagramDrawing+xml"/>
  <Override PartName="/ppt/diagrams/layout8.xml" ContentType="application/vnd.openxmlformats-officedocument.drawingml.diagramLayout+xml"/>
  <Override PartName="/ppt/diagrams/colors8.xml" ContentType="application/vnd.openxmlformats-officedocument.drawingml.diagramColors+xml"/>
  <Override PartName="/ppt/diagrams/drawing9.xml" ContentType="application/vnd.ms-office.drawingml.diagramDrawing+xml"/>
  <Override PartName="/ppt/diagrams/layout9.xml" ContentType="application/vnd.openxmlformats-officedocument.drawingml.diagramLayout+xml"/>
  <Override PartName="/ppt/diagrams/colors9.xml" ContentType="application/vnd.openxmlformats-officedocument.drawingml.diagramColors+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7.xml" ContentType="application/vnd.openxmlformats-officedocument.presentationml.notesSlide+xml"/>
  <Override PartName="/ppt/notesSlides/notesSlide32.xml" ContentType="application/vnd.openxmlformats-officedocument.presentationml.notesSlide+xml"/>
  <Override PartName="/ppt/notesSlides/notesSlide29.xml" ContentType="application/vnd.openxmlformats-officedocument.presentationml.notesSlide+xml"/>
  <Override PartName="/ppt/notesSlides/notesSlide34.xml" ContentType="application/vnd.openxmlformats-officedocument.presentationml.notesSlide+xml"/>
  <Override PartName="/ppt/notesSlides/notesSlide31.xml" ContentType="application/vnd.openxmlformats-officedocument.presentationml.notesSlide+xml"/>
  <Override PartName="/ppt/notesSlides/_rels/notesSlide1.xml.rels" ContentType="application/vnd.openxmlformats-package.relationships+xml"/>
  <Override PartName="/ppt/notesSlides/_rels/notesSlide31.xml.rels" ContentType="application/vnd.openxmlformats-package.relationships+xml"/>
  <Override PartName="/ppt/notesSlides/_rels/notesSlide23.xml.rels" ContentType="application/vnd.openxmlformats-package.relationships+xml"/>
  <Override PartName="/ppt/notesSlides/_rels/notesSlide24.xml.rels" ContentType="application/vnd.openxmlformats-package.relationships+xml"/>
  <Override PartName="/ppt/notesSlides/_rels/notesSlide25.xml.rels" ContentType="application/vnd.openxmlformats-package.relationships+xml"/>
  <Override PartName="/ppt/notesSlides/_rels/notesSlide32.xml.rels" ContentType="application/vnd.openxmlformats-package.relationships+xml"/>
  <Override PartName="/ppt/notesSlides/_rels/notesSlide27.xml.rels" ContentType="application/vnd.openxmlformats-package.relationships+xml"/>
  <Override PartName="/ppt/notesSlides/_rels/notesSlide34.xml.rels" ContentType="application/vnd.openxmlformats-package.relationships+xml"/>
  <Override PartName="/ppt/notesSlides/_rels/notesSlide29.xml.rels" ContentType="application/vnd.openxmlformats-package.relationships+xml"/>
  <Override PartName="/ppt/notesSlides/_rels/notesSlide36.xml.rels" ContentType="application/vnd.openxmlformats-package.relationships+xml"/>
  <Override PartName="/ppt/notesSlides/_rels/notesSlide37.xml.rels" ContentType="application/vnd.openxmlformats-package.relationships+xml"/>
  <Override PartName="/ppt/notesSlides/_rels/notesSlide38.xml.rels" ContentType="application/vnd.openxmlformats-package.relationships+xml"/>
  <Override PartName="/ppt/notesSlides/_rels/notesSlide40.xml.rels" ContentType="application/vnd.openxmlformats-package.relationships+xml"/>
  <Override PartName="/ppt/notesSlides/_rels/notesSlide41.xml.rels" ContentType="application/vnd.openxmlformats-package.relationships+xml"/>
  <Override PartName="/ppt/notesSlides/_rels/notesSlide42.xml.rels" ContentType="application/vnd.openxmlformats-package.relationships+xml"/>
  <Override PartName="/ppt/notesSlides/_rels/notesSlide43.xml.rels" ContentType="application/vnd.openxmlformats-package.relationships+xml"/>
  <Override PartName="/ppt/notesSlides/_rels/notesSlide46.xml.rels" ContentType="application/vnd.openxmlformats-package.relationships+xml"/>
  <Override PartName="/ppt/notesSlides/_rels/notesSlide47.xml.rels" ContentType="application/vnd.openxmlformats-package.relationships+xml"/>
  <Override PartName="/ppt/notesSlides/_rels/notesSlide48.xml.rels" ContentType="application/vnd.openxmlformats-package.relationships+xml"/>
  <Override PartName="/ppt/notesSlides/_rels/notesSlide50.xml.rels" ContentType="application/vnd.openxmlformats-package.relationships+xml"/>
  <Override PartName="/ppt/notesSlides/_rels/notesSlide51.xml.rels" ContentType="application/vnd.openxmlformats-package.relationships+xml"/>
  <Override PartName="/ppt/notesSlides/_rels/notesSlide56.xml.rels" ContentType="application/vnd.openxmlformats-package.relationships+xml"/>
  <Override PartName="/ppt/notesSlides/_rels/notesSlide57.xml.rels" ContentType="application/vnd.openxmlformats-package.relationships+xml"/>
  <Override PartName="/ppt/notesSlides/_rels/notesSlide58.xml.rels" ContentType="application/vnd.openxmlformats-package.relationship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9.xml" ContentType="application/vnd.openxmlformats-officedocument.presentationml.slideLayout+xml"/>
  <Override PartName="/ppt/slideLayouts/slideLayout9.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3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37.xml" ContentType="application/vnd.openxmlformats-officedocument.presentationml.slideLayout+xml"/>
  <Override PartName="/ppt/slideLayouts/slideLayout8.xml" ContentType="application/vnd.openxmlformats-officedocument.presentationml.slideLayout+xml"/>
  <Override PartName="/ppt/slideLayouts/slideLayout3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_rels/slideLayout39.xml.rels" ContentType="application/vnd.openxmlformats-package.relationships+xml"/>
  <Override PartName="/ppt/slideLayouts/_rels/slideLayout31.xml.rels" ContentType="application/vnd.openxmlformats-package.relationships+xml"/>
  <Override PartName="/ppt/slideLayouts/_rels/slideLayout9.xml.rels" ContentType="application/vnd.openxmlformats-package.relationships+xml"/>
  <Override PartName="/ppt/slideLayouts/_rels/slideLayout53.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54.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55.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56.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57.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58.xml.rels" ContentType="application/vnd.openxmlformats-package.relationships+xml"/>
  <Override PartName="/ppt/slideLayouts/_rels/slideLayout37.xml.rels" ContentType="application/vnd.openxmlformats-package.relationships+xml"/>
  <Override PartName="/ppt/slideLayouts/_rels/slideLayout7.xml.rels" ContentType="application/vnd.openxmlformats-package.relationships+xml"/>
  <Override PartName="/ppt/slideLayouts/_rels/slideLayout59.xml.rels" ContentType="application/vnd.openxmlformats-package.relationships+xml"/>
  <Override PartName="/ppt/slideLayouts/_rels/slideLayout38.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40.xml.rels" ContentType="application/vnd.openxmlformats-package.relationships+xml"/>
  <Override PartName="/ppt/slideLayouts/_rels/slideLayout41.xml.rels" ContentType="application/vnd.openxmlformats-package.relationships+xml"/>
  <Override PartName="/ppt/slideLayouts/_rels/slideLayout42.xml.rels" ContentType="application/vnd.openxmlformats-package.relationships+xml"/>
  <Override PartName="/ppt/slideLayouts/_rels/slideLayout43.xml.rels" ContentType="application/vnd.openxmlformats-package.relationships+xml"/>
  <Override PartName="/ppt/slideLayouts/_rels/slideLayout44.xml.rels" ContentType="application/vnd.openxmlformats-package.relationships+xml"/>
  <Override PartName="/ppt/slideLayouts/_rels/slideLayout45.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8.xml.rels" ContentType="application/vnd.openxmlformats-package.relationships+xml"/>
  <Override PartName="/ppt/slideLayouts/_rels/slideLayout49.xml.rels" ContentType="application/vnd.openxmlformats-package.relationships+xml"/>
  <Override PartName="/ppt/slideLayouts/_rels/slideLayout50.xml.rels" ContentType="application/vnd.openxmlformats-package.relationships+xml"/>
  <Override PartName="/ppt/slideLayouts/_rels/slideLayout51.xml.rels" ContentType="application/vnd.openxmlformats-package.relationships+xml"/>
  <Override PartName="/ppt/slideLayouts/_rels/slideLayout52.xml.rels" ContentType="application/vnd.openxmlformats-package.relationships+xml"/>
  <Override PartName="/ppt/slideLayouts/_rels/slideLayout60.xml.rels" ContentType="application/vnd.openxmlformats-package.relationships+xml"/>
  <Override PartName="/ppt/slideLayouts/_rels/slideLayout61.xml.rels" ContentType="application/vnd.openxmlformats-package.relationships+xml"/>
  <Override PartName="/ppt/slideLayouts/_rels/slideLayout62.xml.rels" ContentType="application/vnd.openxmlformats-package.relationships+xml"/>
  <Override PartName="/ppt/slideLayouts/_rels/slideLayout63.xml.rels" ContentType="application/vnd.openxmlformats-package.relationships+xml"/>
  <Override PartName="/ppt/slideLayouts/_rels/slideLayout64.xml.rels" ContentType="application/vnd.openxmlformats-package.relationships+xml"/>
  <Override PartName="/ppt/slideLayouts/_rels/slideLayout65.xml.rels" ContentType="application/vnd.openxmlformats-package.relationships+xml"/>
  <Override PartName="/ppt/slideLayouts/_rels/slideLayout66.xml.rels" ContentType="application/vnd.openxmlformats-package.relationships+xml"/>
  <Override PartName="/ppt/slideLayouts/_rels/slideLayout67.xml.rels" ContentType="application/vnd.openxmlformats-package.relationships+xml"/>
  <Override PartName="/ppt/slideLayouts/_rels/slideLayout68.xml.rels" ContentType="application/vnd.openxmlformats-package.relationships+xml"/>
  <Override PartName="/ppt/slideLayouts/_rels/slideLayout69.xml.rels" ContentType="application/vnd.openxmlformats-package.relationships+xml"/>
  <Override PartName="/ppt/slideLayouts/_rels/slideLayout70.xml.rels" ContentType="application/vnd.openxmlformats-package.relationships+xml"/>
  <Override PartName="/ppt/slideLayouts/_rels/slideLayout71.xml.rels" ContentType="application/vnd.openxmlformats-package.relationships+xml"/>
  <Override PartName="/ppt/slideLayouts/_rels/slideLayout72.xml.rels" ContentType="application/vnd.openxmlformats-package.relationships+xml"/>
  <Override PartName="/ppt/slideLayouts/_rels/slideLayout73.xml.rels" ContentType="application/vnd.openxmlformats-package.relationships+xml"/>
  <Override PartName="/ppt/slideLayouts/_rels/slideLayout74.xml.rels" ContentType="application/vnd.openxmlformats-package.relationships+xml"/>
  <Override PartName="/ppt/slideLayouts/_rels/slideLayout75.xml.rels" ContentType="application/vnd.openxmlformats-package.relationships+xml"/>
  <Override PartName="/ppt/slideLayouts/_rels/slideLayout76.xml.rels" ContentType="application/vnd.openxmlformats-package.relationships+xml"/>
  <Override PartName="/ppt/slideLayouts/_rels/slideLayout77.xml.rels" ContentType="application/vnd.openxmlformats-package.relationships+xml"/>
  <Override PartName="/ppt/slideLayouts/_rels/slideLayout78.xml.rels" ContentType="application/vnd.openxmlformats-package.relationships+xml"/>
  <Override PartName="/ppt/slideLayouts/_rels/slideLayout79.xml.rels" ContentType="application/vnd.openxmlformats-package.relationships+xml"/>
  <Override PartName="/ppt/slideLayouts/_rels/slideLayout80.xml.rels" ContentType="application/vnd.openxmlformats-package.relationships+xml"/>
  <Override PartName="/ppt/slideLayouts/_rels/slideLayout81.xml.rels" ContentType="application/vnd.openxmlformats-package.relationships+xml"/>
  <Override PartName="/ppt/slideLayouts/_rels/slideLayout82.xml.rels" ContentType="application/vnd.openxmlformats-package.relationships+xml"/>
  <Override PartName="/ppt/slideLayouts/_rels/slideLayout83.xml.rels" ContentType="application/vnd.openxmlformats-package.relationships+xml"/>
  <Override PartName="/ppt/slideLayouts/_rels/slideLayout84.xml.rels" ContentType="application/vnd.openxmlformats-package.relationships+xml"/>
  <Override PartName="/ppt/slideLayouts/_rels/slideLayout85.xml.rels" ContentType="application/vnd.openxmlformats-package.relationships+xml"/>
  <Override PartName="/ppt/slideLayouts/_rels/slideLayout86.xml.rels" ContentType="application/vnd.openxmlformats-package.relationships+xml"/>
  <Override PartName="/ppt/slideLayouts/_rels/slideLayout87.xml.rels" ContentType="application/vnd.openxmlformats-package.relationships+xml"/>
  <Override PartName="/ppt/slideLayouts/_rels/slideLayout88.xml.rels" ContentType="application/vnd.openxmlformats-package.relationships+xml"/>
  <Override PartName="/ppt/slideLayouts/_rels/slideLayout89.xml.rels" ContentType="application/vnd.openxmlformats-package.relationships+xml"/>
  <Override PartName="/ppt/slideLayouts/_rels/slideLayout90.xml.rels" ContentType="application/vnd.openxmlformats-package.relationships+xml"/>
  <Override PartName="/ppt/slideLayouts/_rels/slideLayout91.xml.rels" ContentType="application/vnd.openxmlformats-package.relationships+xml"/>
  <Override PartName="/ppt/slideLayouts/_rels/slideLayout92.xml.rels" ContentType="application/vnd.openxmlformats-package.relationships+xml"/>
  <Override PartName="/ppt/slideLayouts/_rels/slideLayout93.xml.rels" ContentType="application/vnd.openxmlformats-package.relationships+xml"/>
  <Override PartName="/ppt/slideLayouts/_rels/slideLayout94.xml.rels" ContentType="application/vnd.openxmlformats-package.relationships+xml"/>
  <Override PartName="/ppt/slideLayouts/_rels/slideLayout95.xml.rels" ContentType="application/vnd.openxmlformats-package.relationships+xml"/>
  <Override PartName="/ppt/slideLayouts/_rels/slideLayout96.xml.rels" ContentType="application/vnd.openxmlformats-package.relationships+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s/slide1.xml" ContentType="application/vnd.openxmlformats-officedocument.presentationml.slide+xml"/>
  <Override PartName="/ppt/slides/slide26.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22.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_rels/slide26.xml.rels" ContentType="application/vnd.openxmlformats-package.relationships+xml"/>
  <Override PartName="/ppt/slides/_rels/slide53.xml.rels" ContentType="application/vnd.openxmlformats-package.relationships+xml"/>
  <Override PartName="/ppt/slides/_rels/slide9.xml.rels" ContentType="application/vnd.openxmlformats-package.relationships+xml"/>
  <Override PartName="/ppt/slides/_rels/slide35.xml.rels" ContentType="application/vnd.openxmlformats-package.relationships+xml"/>
  <Override PartName="/ppt/slides/_rels/slide1.xml.rels" ContentType="application/vnd.openxmlformats-package.relationships+xml"/>
  <Override PartName="/ppt/slides/_rels/slide22.xml.rels" ContentType="application/vnd.openxmlformats-package.relationships+xml"/>
  <Override PartName="/ppt/slides/_rels/slide36.xml.rels" ContentType="application/vnd.openxmlformats-package.relationships+xml"/>
  <Override PartName="/ppt/slides/_rels/slide2.xml.rels" ContentType="application/vnd.openxmlformats-package.relationships+xml"/>
  <Override PartName="/ppt/slides/_rels/slide20.xml.rels" ContentType="application/vnd.openxmlformats-package.relationships+xml"/>
  <Override PartName="/ppt/slides/_rels/slide3.xml.rels" ContentType="application/vnd.openxmlformats-package.relationships+xml"/>
  <Override PartName="/ppt/slides/_rels/slide37.xml.rels" ContentType="application/vnd.openxmlformats-package.relationships+xml"/>
  <Override PartName="/ppt/slides/_rels/slide21.xml.rels" ContentType="application/vnd.openxmlformats-package.relationships+xml"/>
  <Override PartName="/ppt/slides/_rels/slide4.xml.rels" ContentType="application/vnd.openxmlformats-package.relationships+xml"/>
  <Override PartName="/ppt/slides/_rels/slide38.xml.rels" ContentType="application/vnd.openxmlformats-package.relationships+xml"/>
  <Override PartName="/ppt/slides/_rels/slide5.xml.rels" ContentType="application/vnd.openxmlformats-package.relationships+xml"/>
  <Override PartName="/ppt/slides/_rels/slide39.xml.rels" ContentType="application/vnd.openxmlformats-package.relationships+xml"/>
  <Override PartName="/ppt/slides/_rels/slide23.xml.rels" ContentType="application/vnd.openxmlformats-package.relationships+xml"/>
  <Override PartName="/ppt/slides/_rels/slide6.xml.rels" ContentType="application/vnd.openxmlformats-package.relationships+xml"/>
  <Override PartName="/ppt/slides/_rels/slide50.xml.rels" ContentType="application/vnd.openxmlformats-package.relationships+xml"/>
  <Override PartName="/ppt/slides/_rels/slide24.xml.rels" ContentType="application/vnd.openxmlformats-package.relationships+xml"/>
  <Override PartName="/ppt/slides/_rels/slide7.xml.rels" ContentType="application/vnd.openxmlformats-package.relationships+xml"/>
  <Override PartName="/ppt/slides/_rels/slide51.xml.rels" ContentType="application/vnd.openxmlformats-package.relationships+xml"/>
  <Override PartName="/ppt/slides/_rels/slide25.xml.rels" ContentType="application/vnd.openxmlformats-package.relationships+xml"/>
  <Override PartName="/ppt/slides/_rels/slide8.xml.rels" ContentType="application/vnd.openxmlformats-package.relationships+xml"/>
  <Override PartName="/ppt/slides/_rels/slide52.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33.xml.rels" ContentType="application/vnd.openxmlformats-package.relationships+xml"/>
  <Override PartName="/ppt/slides/_rels/slide34.xml.rels" ContentType="application/vnd.openxmlformats-package.relationships+xml"/>
  <Override PartName="/ppt/slides/_rels/slide40.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slides/_rels/slide44.xml.rels" ContentType="application/vnd.openxmlformats-package.relationships+xml"/>
  <Override PartName="/ppt/slides/_rels/slide45.xml.rels" ContentType="application/vnd.openxmlformats-package.relationships+xml"/>
  <Override PartName="/ppt/slides/_rels/slide46.xml.rels" ContentType="application/vnd.openxmlformats-package.relationships+xml"/>
  <Override PartName="/ppt/slides/_rels/slide47.xml.rels" ContentType="application/vnd.openxmlformats-package.relationships+xml"/>
  <Override PartName="/ppt/slides/_rels/slide48.xml.rels" ContentType="application/vnd.openxmlformats-package.relationships+xml"/>
  <Override PartName="/ppt/slides/_rels/slide49.xml.rels" ContentType="application/vnd.openxmlformats-package.relationships+xml"/>
  <Override PartName="/ppt/slides/_rels/slide54.xml.rels" ContentType="application/vnd.openxmlformats-package.relationships+xml"/>
  <Override PartName="/ppt/slides/_rels/slide55.xml.rels" ContentType="application/vnd.openxmlformats-package.relationships+xml"/>
  <Override PartName="/ppt/slides/_rels/slide56.xml.rels" ContentType="application/vnd.openxmlformats-package.relationships+xml"/>
  <Override PartName="/ppt/slides/_rels/slide57.xml.rels" ContentType="application/vnd.openxmlformats-package.relationships+xml"/>
  <Override PartName="/ppt/slides/_rels/slide58.xml.rels" ContentType="application/vnd.openxmlformats-package.relationships+xml"/>
  <Override PartName="/ppt/slides/_rels/slide59.xml.rels" ContentType="application/vnd.openxmlformats-package.relationships+xml"/>
  <Override PartName="/ppt/slides/_rels/slide60.xml.rels" ContentType="application/vnd.openxmlformats-package.relationships+xml"/>
  <Override PartName="/ppt/slides/_rels/slide61.xml.rels" ContentType="application/vnd.openxmlformats-package.relationships+xml"/>
  <Override PartName="/ppt/slides/_rels/slide62.xml.rels" ContentType="application/vnd.openxmlformats-package.relationships+xml"/>
  <Override PartName="/ppt/media/image1.png" ContentType="image/png"/>
  <Override PartName="/ppt/media/image7.jpeg" ContentType="image/jpeg"/>
  <Override PartName="/ppt/media/image2.wmf" ContentType="image/x-wmf"/>
  <Override PartName="/ppt/media/image3.png" ContentType="image/png"/>
  <Override PartName="/ppt/media/image9.jpeg" ContentType="image/jpeg"/>
  <Override PartName="/ppt/media/image4.png" ContentType="image/png"/>
  <Override PartName="/ppt/media/image5.png" ContentType="image/png"/>
  <Override PartName="/ppt/media/image6.png" ContentType="image/png"/>
  <Override PartName="/ppt/media/image8.jpeg" ContentType="image/jpeg"/>
  <Override PartName="/ppt/media/image10.png" ContentType="image/png"/>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 id="2147483713" r:id="rId7"/>
    <p:sldMasterId id="2147483726" r:id="rId8"/>
    <p:sldMasterId id="2147483739" r:id="rId9"/>
  </p:sldMasterIdLst>
  <p:notesMasterIdLst>
    <p:notesMasterId r:id="rId10"/>
  </p:notesMasterIdLst>
  <p:sldIdLst>
    <p:sldId id="256" r:id="rId11"/>
    <p:sldId id="257"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 id="286" r:id="rId41"/>
    <p:sldId id="287" r:id="rId42"/>
    <p:sldId id="288" r:id="rId43"/>
    <p:sldId id="289" r:id="rId44"/>
    <p:sldId id="290" r:id="rId45"/>
    <p:sldId id="291" r:id="rId46"/>
    <p:sldId id="292" r:id="rId47"/>
    <p:sldId id="293" r:id="rId48"/>
    <p:sldId id="294" r:id="rId49"/>
    <p:sldId id="295" r:id="rId50"/>
    <p:sldId id="296" r:id="rId51"/>
    <p:sldId id="297" r:id="rId52"/>
    <p:sldId id="298" r:id="rId53"/>
    <p:sldId id="299" r:id="rId54"/>
    <p:sldId id="300" r:id="rId55"/>
    <p:sldId id="301" r:id="rId56"/>
    <p:sldId id="302" r:id="rId57"/>
    <p:sldId id="303" r:id="rId58"/>
    <p:sldId id="304" r:id="rId59"/>
    <p:sldId id="305" r:id="rId60"/>
    <p:sldId id="306" r:id="rId61"/>
    <p:sldId id="307" r:id="rId62"/>
    <p:sldId id="308" r:id="rId63"/>
    <p:sldId id="309" r:id="rId64"/>
    <p:sldId id="310" r:id="rId65"/>
    <p:sldId id="311" r:id="rId66"/>
    <p:sldId id="312" r:id="rId67"/>
    <p:sldId id="313" r:id="rId68"/>
    <p:sldId id="314" r:id="rId69"/>
    <p:sldId id="315" r:id="rId70"/>
    <p:sldId id="316" r:id="rId71"/>
    <p:sldId id="317" r:id="rId72"/>
  </p:sldIdLst>
  <p:sldSz cx="10080625" cy="7559675"/>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Master" Target="slideMasters/slideMaster8.xml"/><Relationship Id="rId10" Type="http://schemas.openxmlformats.org/officeDocument/2006/relationships/notesMaster" Target="notesMasters/notesMaster1.xml"/><Relationship Id="rId11" Type="http://schemas.openxmlformats.org/officeDocument/2006/relationships/slide" Target="slides/slide1.xml"/><Relationship Id="rId12" Type="http://schemas.openxmlformats.org/officeDocument/2006/relationships/slide" Target="slides/slide2.xml"/><Relationship Id="rId13" Type="http://schemas.openxmlformats.org/officeDocument/2006/relationships/slide" Target="slides/slide3.xml"/><Relationship Id="rId14" Type="http://schemas.openxmlformats.org/officeDocument/2006/relationships/slide" Target="slides/slide4.xml"/><Relationship Id="rId15" Type="http://schemas.openxmlformats.org/officeDocument/2006/relationships/slide" Target="slides/slide5.xml"/><Relationship Id="rId16" Type="http://schemas.openxmlformats.org/officeDocument/2006/relationships/slide" Target="slides/slide6.xml"/><Relationship Id="rId17" Type="http://schemas.openxmlformats.org/officeDocument/2006/relationships/slide" Target="slides/slide7.xml"/><Relationship Id="rId18" Type="http://schemas.openxmlformats.org/officeDocument/2006/relationships/slide" Target="slides/slide8.xml"/><Relationship Id="rId19" Type="http://schemas.openxmlformats.org/officeDocument/2006/relationships/slide" Target="slides/slide9.xml"/><Relationship Id="rId20" Type="http://schemas.openxmlformats.org/officeDocument/2006/relationships/slide" Target="slides/slide10.xml"/><Relationship Id="rId21" Type="http://schemas.openxmlformats.org/officeDocument/2006/relationships/slide" Target="slides/slide11.xml"/><Relationship Id="rId22" Type="http://schemas.openxmlformats.org/officeDocument/2006/relationships/slide" Target="slides/slide12.xml"/><Relationship Id="rId23" Type="http://schemas.openxmlformats.org/officeDocument/2006/relationships/slide" Target="slides/slide13.xml"/><Relationship Id="rId24" Type="http://schemas.openxmlformats.org/officeDocument/2006/relationships/slide" Target="slides/slide14.xml"/><Relationship Id="rId25" Type="http://schemas.openxmlformats.org/officeDocument/2006/relationships/slide" Target="slides/slide15.xml"/><Relationship Id="rId26" Type="http://schemas.openxmlformats.org/officeDocument/2006/relationships/slide" Target="slides/slide16.xml"/><Relationship Id="rId27" Type="http://schemas.openxmlformats.org/officeDocument/2006/relationships/slide" Target="slides/slide17.xml"/><Relationship Id="rId28" Type="http://schemas.openxmlformats.org/officeDocument/2006/relationships/slide" Target="slides/slide18.xml"/><Relationship Id="rId29" Type="http://schemas.openxmlformats.org/officeDocument/2006/relationships/slide" Target="slides/slide19.xml"/><Relationship Id="rId30" Type="http://schemas.openxmlformats.org/officeDocument/2006/relationships/slide" Target="slides/slide20.xml"/><Relationship Id="rId31" Type="http://schemas.openxmlformats.org/officeDocument/2006/relationships/slide" Target="slides/slide21.xml"/><Relationship Id="rId32" Type="http://schemas.openxmlformats.org/officeDocument/2006/relationships/slide" Target="slides/slide22.xml"/><Relationship Id="rId33" Type="http://schemas.openxmlformats.org/officeDocument/2006/relationships/slide" Target="slides/slide23.xml"/><Relationship Id="rId34" Type="http://schemas.openxmlformats.org/officeDocument/2006/relationships/slide" Target="slides/slide24.xml"/><Relationship Id="rId35" Type="http://schemas.openxmlformats.org/officeDocument/2006/relationships/slide" Target="slides/slide25.xml"/><Relationship Id="rId36" Type="http://schemas.openxmlformats.org/officeDocument/2006/relationships/slide" Target="slides/slide26.xml"/><Relationship Id="rId37" Type="http://schemas.openxmlformats.org/officeDocument/2006/relationships/slide" Target="slides/slide27.xml"/><Relationship Id="rId38" Type="http://schemas.openxmlformats.org/officeDocument/2006/relationships/slide" Target="slides/slide28.xml"/><Relationship Id="rId39" Type="http://schemas.openxmlformats.org/officeDocument/2006/relationships/slide" Target="slides/slide29.xml"/><Relationship Id="rId40" Type="http://schemas.openxmlformats.org/officeDocument/2006/relationships/slide" Target="slides/slide30.xml"/><Relationship Id="rId41" Type="http://schemas.openxmlformats.org/officeDocument/2006/relationships/slide" Target="slides/slide31.xml"/><Relationship Id="rId42" Type="http://schemas.openxmlformats.org/officeDocument/2006/relationships/slide" Target="slides/slide32.xml"/><Relationship Id="rId43" Type="http://schemas.openxmlformats.org/officeDocument/2006/relationships/slide" Target="slides/slide33.xml"/><Relationship Id="rId44" Type="http://schemas.openxmlformats.org/officeDocument/2006/relationships/slide" Target="slides/slide34.xml"/><Relationship Id="rId45" Type="http://schemas.openxmlformats.org/officeDocument/2006/relationships/slide" Target="slides/slide35.xml"/><Relationship Id="rId46" Type="http://schemas.openxmlformats.org/officeDocument/2006/relationships/slide" Target="slides/slide36.xml"/><Relationship Id="rId47" Type="http://schemas.openxmlformats.org/officeDocument/2006/relationships/slide" Target="slides/slide37.xml"/><Relationship Id="rId48" Type="http://schemas.openxmlformats.org/officeDocument/2006/relationships/slide" Target="slides/slide38.xml"/><Relationship Id="rId49" Type="http://schemas.openxmlformats.org/officeDocument/2006/relationships/slide" Target="slides/slide39.xml"/><Relationship Id="rId50" Type="http://schemas.openxmlformats.org/officeDocument/2006/relationships/slide" Target="slides/slide40.xml"/><Relationship Id="rId51" Type="http://schemas.openxmlformats.org/officeDocument/2006/relationships/slide" Target="slides/slide41.xml"/><Relationship Id="rId52" Type="http://schemas.openxmlformats.org/officeDocument/2006/relationships/slide" Target="slides/slide42.xml"/><Relationship Id="rId53" Type="http://schemas.openxmlformats.org/officeDocument/2006/relationships/slide" Target="slides/slide43.xml"/><Relationship Id="rId54" Type="http://schemas.openxmlformats.org/officeDocument/2006/relationships/slide" Target="slides/slide44.xml"/><Relationship Id="rId55" Type="http://schemas.openxmlformats.org/officeDocument/2006/relationships/slide" Target="slides/slide45.xml"/><Relationship Id="rId56" Type="http://schemas.openxmlformats.org/officeDocument/2006/relationships/slide" Target="slides/slide46.xml"/><Relationship Id="rId57" Type="http://schemas.openxmlformats.org/officeDocument/2006/relationships/slide" Target="slides/slide47.xml"/><Relationship Id="rId58" Type="http://schemas.openxmlformats.org/officeDocument/2006/relationships/slide" Target="slides/slide48.xml"/><Relationship Id="rId59" Type="http://schemas.openxmlformats.org/officeDocument/2006/relationships/slide" Target="slides/slide49.xml"/><Relationship Id="rId60" Type="http://schemas.openxmlformats.org/officeDocument/2006/relationships/slide" Target="slides/slide50.xml"/><Relationship Id="rId61" Type="http://schemas.openxmlformats.org/officeDocument/2006/relationships/slide" Target="slides/slide51.xml"/><Relationship Id="rId62" Type="http://schemas.openxmlformats.org/officeDocument/2006/relationships/slide" Target="slides/slide52.xml"/><Relationship Id="rId63" Type="http://schemas.openxmlformats.org/officeDocument/2006/relationships/slide" Target="slides/slide53.xml"/><Relationship Id="rId64" Type="http://schemas.openxmlformats.org/officeDocument/2006/relationships/slide" Target="slides/slide54.xml"/><Relationship Id="rId65" Type="http://schemas.openxmlformats.org/officeDocument/2006/relationships/slide" Target="slides/slide55.xml"/><Relationship Id="rId66" Type="http://schemas.openxmlformats.org/officeDocument/2006/relationships/slide" Target="slides/slide56.xml"/><Relationship Id="rId67" Type="http://schemas.openxmlformats.org/officeDocument/2006/relationships/slide" Target="slides/slide57.xml"/><Relationship Id="rId68" Type="http://schemas.openxmlformats.org/officeDocument/2006/relationships/slide" Target="slides/slide58.xml"/><Relationship Id="rId69" Type="http://schemas.openxmlformats.org/officeDocument/2006/relationships/slide" Target="slides/slide59.xml"/><Relationship Id="rId70" Type="http://schemas.openxmlformats.org/officeDocument/2006/relationships/slide" Target="slides/slide60.xml"/><Relationship Id="rId71" Type="http://schemas.openxmlformats.org/officeDocument/2006/relationships/slide" Target="slides/slide61.xml"/><Relationship Id="rId72" Type="http://schemas.openxmlformats.org/officeDocument/2006/relationships/slide" Target="slides/slide62.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B70B6C-C501-4B96-8010-6D2CAD9FD83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6D291974-1651-4E85-9D27-28DB00494063}">
      <dgm:prSet phldrT="[Texto]" custT="1"/>
      <dgm:spPr/>
      <dgm:t>
        <a:bodyPr/>
        <a:lstStyle/>
        <a:p>
          <a:r>
            <a:rPr lang="pt-BR" sz="2000" dirty="0"/>
            <a:t>Lei nº 5.346/2001</a:t>
          </a:r>
        </a:p>
      </dgm:t>
    </dgm:pt>
    <dgm:pt modelId="{AE4F27CC-EDC1-433C-930C-8D7BB4F85FCC}" type="parTrans" cxnId="{2358B99A-6E35-4781-8EAB-A9EA3F6DA4BD}">
      <dgm:prSet/>
      <dgm:spPr/>
      <dgm:t>
        <a:bodyPr/>
        <a:lstStyle/>
        <a:p>
          <a:endParaRPr lang="pt-BR" sz="2000"/>
        </a:p>
      </dgm:t>
    </dgm:pt>
    <dgm:pt modelId="{9FEAA239-F53A-404F-AD81-F506B7C08A39}" type="sibTrans" cxnId="{2358B99A-6E35-4781-8EAB-A9EA3F6DA4BD}">
      <dgm:prSet/>
      <dgm:spPr/>
      <dgm:t>
        <a:bodyPr/>
        <a:lstStyle/>
        <a:p>
          <a:endParaRPr lang="pt-BR" sz="2000"/>
        </a:p>
      </dgm:t>
    </dgm:pt>
    <dgm:pt modelId="{658610CF-308F-4E9A-80F0-3AC88CE43ECE}">
      <dgm:prSet phldrT="[Texto]" custT="1"/>
      <dgm:spPr/>
      <dgm:t>
        <a:bodyPr/>
        <a:lstStyle/>
        <a:p>
          <a:r>
            <a:rPr lang="pt-BR" sz="2000" dirty="0"/>
            <a:t>Lei de criação da ARSBAN</a:t>
          </a:r>
        </a:p>
      </dgm:t>
    </dgm:pt>
    <dgm:pt modelId="{57EC0B2F-B2CA-4E70-AD40-80D74573CCE7}" type="parTrans" cxnId="{35312CAC-109A-40EC-8166-26259DF7E3C0}">
      <dgm:prSet/>
      <dgm:spPr/>
      <dgm:t>
        <a:bodyPr/>
        <a:lstStyle/>
        <a:p>
          <a:endParaRPr lang="pt-BR" sz="2000"/>
        </a:p>
      </dgm:t>
    </dgm:pt>
    <dgm:pt modelId="{F17BB4CB-CD8A-407D-B81F-3D53318A812D}" type="sibTrans" cxnId="{35312CAC-109A-40EC-8166-26259DF7E3C0}">
      <dgm:prSet/>
      <dgm:spPr/>
      <dgm:t>
        <a:bodyPr/>
        <a:lstStyle/>
        <a:p>
          <a:endParaRPr lang="pt-BR" sz="2000"/>
        </a:p>
      </dgm:t>
    </dgm:pt>
    <dgm:pt modelId="{C2655A8D-60A8-4281-8D71-E6E5CACADDE8}">
      <dgm:prSet phldrT="[Texto]" custT="1"/>
      <dgm:spPr/>
      <dgm:t>
        <a:bodyPr/>
        <a:lstStyle/>
        <a:p>
          <a:r>
            <a:rPr lang="pt-BR" sz="2000" dirty="0"/>
            <a:t>Lei nº 5.285/2001</a:t>
          </a:r>
        </a:p>
      </dgm:t>
    </dgm:pt>
    <dgm:pt modelId="{5775C9AC-061D-4F8C-88CD-E66C2D110ECF}" type="parTrans" cxnId="{4FF9B439-A188-4F6D-9A87-F615A8A655A7}">
      <dgm:prSet/>
      <dgm:spPr/>
      <dgm:t>
        <a:bodyPr/>
        <a:lstStyle/>
        <a:p>
          <a:endParaRPr lang="pt-BR" sz="2000"/>
        </a:p>
      </dgm:t>
    </dgm:pt>
    <dgm:pt modelId="{69C219BA-4EC9-4517-AD32-D4BB9830B05A}" type="sibTrans" cxnId="{4FF9B439-A188-4F6D-9A87-F615A8A655A7}">
      <dgm:prSet/>
      <dgm:spPr/>
      <dgm:t>
        <a:bodyPr/>
        <a:lstStyle/>
        <a:p>
          <a:endParaRPr lang="pt-BR" sz="2000"/>
        </a:p>
      </dgm:t>
    </dgm:pt>
    <dgm:pt modelId="{98EB8B0C-5BC7-4384-89AB-79990C1ABCF4}">
      <dgm:prSet phldrT="[Texto]" custT="1"/>
      <dgm:spPr/>
      <dgm:t>
        <a:bodyPr/>
        <a:lstStyle/>
        <a:p>
          <a:r>
            <a:rPr lang="pt-BR" sz="2000" dirty="0"/>
            <a:t>Lei de criação do COMSAB</a:t>
          </a:r>
        </a:p>
      </dgm:t>
    </dgm:pt>
    <dgm:pt modelId="{AE3AE886-CC01-4540-B260-A44CC116CE09}" type="parTrans" cxnId="{0AE7C7C0-4F8D-4D9D-AD28-414CAF59F08A}">
      <dgm:prSet/>
      <dgm:spPr/>
      <dgm:t>
        <a:bodyPr/>
        <a:lstStyle/>
        <a:p>
          <a:endParaRPr lang="pt-BR" sz="2000"/>
        </a:p>
      </dgm:t>
    </dgm:pt>
    <dgm:pt modelId="{44952C09-3270-4E09-86C9-14BD992C90CB}" type="sibTrans" cxnId="{0AE7C7C0-4F8D-4D9D-AD28-414CAF59F08A}">
      <dgm:prSet/>
      <dgm:spPr/>
      <dgm:t>
        <a:bodyPr/>
        <a:lstStyle/>
        <a:p>
          <a:endParaRPr lang="pt-BR" sz="2000"/>
        </a:p>
      </dgm:t>
    </dgm:pt>
    <dgm:pt modelId="{B59FAEE4-2ADD-445E-8ED4-D049AF7F51E9}">
      <dgm:prSet phldrT="[Texto]" custT="1"/>
      <dgm:spPr/>
      <dgm:t>
        <a:bodyPr/>
        <a:lstStyle/>
        <a:p>
          <a:r>
            <a:rPr lang="pt-BR" sz="2000" dirty="0"/>
            <a:t>Lei nº 6.880/2019</a:t>
          </a:r>
        </a:p>
      </dgm:t>
    </dgm:pt>
    <dgm:pt modelId="{8DBEEE6E-DF19-4DDD-A5C9-302EEE7C74AC}" type="parTrans" cxnId="{CC8C1402-DE30-4ADB-A84B-BF94DD5DBF6F}">
      <dgm:prSet/>
      <dgm:spPr/>
      <dgm:t>
        <a:bodyPr/>
        <a:lstStyle/>
        <a:p>
          <a:endParaRPr lang="pt-BR" sz="2000"/>
        </a:p>
      </dgm:t>
    </dgm:pt>
    <dgm:pt modelId="{71AD081E-13AC-4A93-A895-9BB458F0F834}" type="sibTrans" cxnId="{CC8C1402-DE30-4ADB-A84B-BF94DD5DBF6F}">
      <dgm:prSet/>
      <dgm:spPr/>
      <dgm:t>
        <a:bodyPr/>
        <a:lstStyle/>
        <a:p>
          <a:endParaRPr lang="pt-BR" sz="2000"/>
        </a:p>
      </dgm:t>
    </dgm:pt>
    <dgm:pt modelId="{62303413-1CB7-46B0-B9E0-BEC7B3128D7A}">
      <dgm:prSet phldrT="[Texto]" custT="1"/>
      <dgm:spPr/>
      <dgm:t>
        <a:bodyPr/>
        <a:lstStyle/>
        <a:p>
          <a:r>
            <a:rPr lang="pt-BR" sz="2000" dirty="0"/>
            <a:t>Estabelece a Política Municipal de Saneamento Básico no Município do Natal</a:t>
          </a:r>
        </a:p>
      </dgm:t>
    </dgm:pt>
    <dgm:pt modelId="{C1E24EAB-5F3E-43EA-A487-B3B51FA09331}" type="parTrans" cxnId="{36556619-98FD-4B48-868C-ED4E7EFCAA6F}">
      <dgm:prSet/>
      <dgm:spPr/>
      <dgm:t>
        <a:bodyPr/>
        <a:lstStyle/>
        <a:p>
          <a:endParaRPr lang="pt-BR" sz="2000"/>
        </a:p>
      </dgm:t>
    </dgm:pt>
    <dgm:pt modelId="{3A75B1A8-0A48-4B02-AE1A-85B3FE05500E}" type="sibTrans" cxnId="{36556619-98FD-4B48-868C-ED4E7EFCAA6F}">
      <dgm:prSet/>
      <dgm:spPr/>
      <dgm:t>
        <a:bodyPr/>
        <a:lstStyle/>
        <a:p>
          <a:endParaRPr lang="pt-BR" sz="2000"/>
        </a:p>
      </dgm:t>
    </dgm:pt>
    <dgm:pt modelId="{166523B7-8D3F-455E-B74B-DCDFE68851B8}">
      <dgm:prSet phldrT="[Texto]" custT="1"/>
      <dgm:spPr/>
      <dgm:t>
        <a:bodyPr/>
        <a:lstStyle/>
        <a:p>
          <a:r>
            <a:rPr lang="pt-BR" sz="2000" dirty="0"/>
            <a:t> Decreto nº 11.447/2017</a:t>
          </a:r>
        </a:p>
      </dgm:t>
    </dgm:pt>
    <dgm:pt modelId="{79C7FF21-08C8-4ACB-9D48-8BCCCE935AED}" type="parTrans" cxnId="{FBC74856-54F4-4C88-8BAD-4619F5F91510}">
      <dgm:prSet/>
      <dgm:spPr/>
      <dgm:t>
        <a:bodyPr/>
        <a:lstStyle/>
        <a:p>
          <a:endParaRPr lang="pt-BR" sz="2000"/>
        </a:p>
      </dgm:t>
    </dgm:pt>
    <dgm:pt modelId="{027416FF-73F7-49A1-8896-B2A20CAA3100}" type="sibTrans" cxnId="{FBC74856-54F4-4C88-8BAD-4619F5F91510}">
      <dgm:prSet/>
      <dgm:spPr/>
      <dgm:t>
        <a:bodyPr/>
        <a:lstStyle/>
        <a:p>
          <a:endParaRPr lang="pt-BR" sz="2000"/>
        </a:p>
      </dgm:t>
    </dgm:pt>
    <dgm:pt modelId="{60F7A1C8-A0D8-4D40-8FF8-BCB1E4477FAB}">
      <dgm:prSet phldrT="[Texto]" custT="1"/>
      <dgm:spPr/>
      <dgm:t>
        <a:bodyPr/>
        <a:lstStyle/>
        <a:p>
          <a:r>
            <a:rPr lang="pt-BR" sz="2000" dirty="0"/>
            <a:t>Aprova o Plano Municipal de Saneamento Básico do Município </a:t>
          </a:r>
          <a:r>
            <a:rPr lang="pt-BR" sz="2000"/>
            <a:t>do Natal</a:t>
          </a:r>
          <a:endParaRPr lang="pt-BR" sz="2000" dirty="0"/>
        </a:p>
      </dgm:t>
    </dgm:pt>
    <dgm:pt modelId="{C871FBA2-ED40-4C9C-AA72-9F1BEF93C5FE}" type="parTrans" cxnId="{810285B6-FF19-4B52-A0CC-328A968EA616}">
      <dgm:prSet/>
      <dgm:spPr/>
      <dgm:t>
        <a:bodyPr/>
        <a:lstStyle/>
        <a:p>
          <a:endParaRPr lang="pt-BR" sz="2000"/>
        </a:p>
      </dgm:t>
    </dgm:pt>
    <dgm:pt modelId="{27E18EB7-DFBD-4440-BD89-6A2A6383647B}" type="sibTrans" cxnId="{810285B6-FF19-4B52-A0CC-328A968EA616}">
      <dgm:prSet/>
      <dgm:spPr/>
      <dgm:t>
        <a:bodyPr/>
        <a:lstStyle/>
        <a:p>
          <a:endParaRPr lang="pt-BR" sz="2000"/>
        </a:p>
      </dgm:t>
    </dgm:pt>
    <dgm:pt modelId="{2A6D2D6E-1E0D-4BF9-808C-ABBAD51CB8FD}">
      <dgm:prSet phldrT="[Texto]" custT="1"/>
      <dgm:spPr/>
      <dgm:t>
        <a:bodyPr/>
        <a:lstStyle/>
        <a:p>
          <a:r>
            <a:rPr lang="pt-BR" sz="2000" dirty="0"/>
            <a:t>Lei nº 5.250/2001</a:t>
          </a:r>
        </a:p>
      </dgm:t>
    </dgm:pt>
    <dgm:pt modelId="{1ED8E964-1F24-41B3-A92F-8409EF02CA15}" type="parTrans" cxnId="{12E14F6F-3BA5-4A81-95B7-163306F6A92E}">
      <dgm:prSet/>
      <dgm:spPr/>
      <dgm:t>
        <a:bodyPr/>
        <a:lstStyle/>
        <a:p>
          <a:endParaRPr lang="pt-BR" sz="2000"/>
        </a:p>
      </dgm:t>
    </dgm:pt>
    <dgm:pt modelId="{F39C2642-08C9-4E99-9D3A-AE4609FA166F}" type="sibTrans" cxnId="{12E14F6F-3BA5-4A81-95B7-163306F6A92E}">
      <dgm:prSet/>
      <dgm:spPr/>
      <dgm:t>
        <a:bodyPr/>
        <a:lstStyle/>
        <a:p>
          <a:endParaRPr lang="pt-BR" sz="2000"/>
        </a:p>
      </dgm:t>
    </dgm:pt>
    <dgm:pt modelId="{028D46C9-6D1F-4FD9-9392-E23CF24A3ACA}">
      <dgm:prSet phldrT="[Texto]" custT="1"/>
      <dgm:spPr/>
      <dgm:t>
        <a:bodyPr/>
        <a:lstStyle/>
        <a:p>
          <a:r>
            <a:rPr lang="pt-BR" sz="2000" dirty="0"/>
            <a:t>Outorga concessão à CAERN</a:t>
          </a:r>
        </a:p>
      </dgm:t>
    </dgm:pt>
    <dgm:pt modelId="{DAF162DB-2240-4DB4-8058-0EAFB49CD890}" type="parTrans" cxnId="{D31E0E52-D508-4E18-8034-C1D37CE8CBA6}">
      <dgm:prSet/>
      <dgm:spPr/>
      <dgm:t>
        <a:bodyPr/>
        <a:lstStyle/>
        <a:p>
          <a:endParaRPr lang="pt-BR" sz="2000"/>
        </a:p>
      </dgm:t>
    </dgm:pt>
    <dgm:pt modelId="{BA65E60C-3EA7-4395-A055-0BAB603F056C}" type="sibTrans" cxnId="{D31E0E52-D508-4E18-8034-C1D37CE8CBA6}">
      <dgm:prSet/>
      <dgm:spPr/>
      <dgm:t>
        <a:bodyPr/>
        <a:lstStyle/>
        <a:p>
          <a:endParaRPr lang="pt-BR" sz="2000"/>
        </a:p>
      </dgm:t>
    </dgm:pt>
    <dgm:pt modelId="{11D2D267-2D25-4450-9615-759005B6408D}">
      <dgm:prSet phldrT="[Texto]" custT="1"/>
      <dgm:spPr/>
      <dgm:t>
        <a:bodyPr/>
        <a:lstStyle/>
        <a:p>
          <a:r>
            <a:rPr lang="pt-BR" sz="2000" dirty="0"/>
            <a:t>Lei Complementar nº124/2011</a:t>
          </a:r>
        </a:p>
      </dgm:t>
    </dgm:pt>
    <dgm:pt modelId="{56B4B1EA-4F7E-4485-91B3-CB755A6E6AA2}" type="sibTrans" cxnId="{99E5F533-0FC7-488B-8939-7B65721F1E29}">
      <dgm:prSet/>
      <dgm:spPr/>
      <dgm:t>
        <a:bodyPr/>
        <a:lstStyle/>
        <a:p>
          <a:endParaRPr lang="pt-BR" sz="2000"/>
        </a:p>
      </dgm:t>
    </dgm:pt>
    <dgm:pt modelId="{2C413EF6-F9C1-4700-89C9-9BE853CDB597}" type="parTrans" cxnId="{99E5F533-0FC7-488B-8939-7B65721F1E29}">
      <dgm:prSet/>
      <dgm:spPr/>
      <dgm:t>
        <a:bodyPr/>
        <a:lstStyle/>
        <a:p>
          <a:endParaRPr lang="pt-BR" sz="2000"/>
        </a:p>
      </dgm:t>
    </dgm:pt>
    <dgm:pt modelId="{8B9E4E57-1667-4981-8B5E-FFEEE1EAED94}">
      <dgm:prSet phldrT="[Texto]" custT="1"/>
      <dgm:spPr/>
      <dgm:t>
        <a:bodyPr/>
        <a:lstStyle/>
        <a:p>
          <a:r>
            <a:rPr lang="pt-BR" sz="2000" dirty="0"/>
            <a:t>Dispõe sobre o Plano Diretor de Drenagem do Município do Natal</a:t>
          </a:r>
        </a:p>
      </dgm:t>
    </dgm:pt>
    <dgm:pt modelId="{73DFA025-3BC6-4EA9-A940-82DF0C2260BF}" type="parTrans" cxnId="{39F41C77-9B05-4BA6-A03A-B6001BE72CB1}">
      <dgm:prSet/>
      <dgm:spPr/>
      <dgm:t>
        <a:bodyPr/>
        <a:lstStyle/>
        <a:p>
          <a:endParaRPr lang="pt-BR" sz="2000"/>
        </a:p>
      </dgm:t>
    </dgm:pt>
    <dgm:pt modelId="{E24AD12D-E3F3-4337-AC7B-1BCBABA99B6C}" type="sibTrans" cxnId="{39F41C77-9B05-4BA6-A03A-B6001BE72CB1}">
      <dgm:prSet/>
      <dgm:spPr/>
      <dgm:t>
        <a:bodyPr/>
        <a:lstStyle/>
        <a:p>
          <a:endParaRPr lang="pt-BR" sz="2000"/>
        </a:p>
      </dgm:t>
    </dgm:pt>
    <dgm:pt modelId="{FE3E251D-7905-46CB-BCF4-04E3B38EF9F9}">
      <dgm:prSet phldrT="[Texto]" custT="1"/>
      <dgm:spPr/>
      <dgm:t>
        <a:bodyPr/>
        <a:lstStyle/>
        <a:p>
          <a:r>
            <a:rPr lang="pt-BR" sz="2000" dirty="0"/>
            <a:t>Decreto nº 9.721/2012</a:t>
          </a:r>
        </a:p>
      </dgm:t>
    </dgm:pt>
    <dgm:pt modelId="{FA1AE62D-054E-4EEF-B29B-F26E67ECE1C6}" type="parTrans" cxnId="{BA24B636-9B6B-4A3E-8882-D7D55F804E36}">
      <dgm:prSet/>
      <dgm:spPr/>
      <dgm:t>
        <a:bodyPr/>
        <a:lstStyle/>
        <a:p>
          <a:endParaRPr lang="pt-BR" sz="2000"/>
        </a:p>
      </dgm:t>
    </dgm:pt>
    <dgm:pt modelId="{ED6F8C47-955C-4B2E-82B5-8EA7DE546F2C}" type="sibTrans" cxnId="{BA24B636-9B6B-4A3E-8882-D7D55F804E36}">
      <dgm:prSet/>
      <dgm:spPr/>
      <dgm:t>
        <a:bodyPr/>
        <a:lstStyle/>
        <a:p>
          <a:endParaRPr lang="pt-BR" sz="2000"/>
        </a:p>
      </dgm:t>
    </dgm:pt>
    <dgm:pt modelId="{C6B74B38-67B3-4E40-AD90-5B59A56433A5}">
      <dgm:prSet phldrT="[Texto]" custT="1"/>
      <dgm:spPr/>
      <dgm:t>
        <a:bodyPr/>
        <a:lstStyle/>
        <a:p>
          <a:r>
            <a:rPr lang="pt-BR" sz="2000" dirty="0"/>
            <a:t>Aprova o Plano de Gestão do Resíduos Sólidos do Município do Natal</a:t>
          </a:r>
        </a:p>
      </dgm:t>
    </dgm:pt>
    <dgm:pt modelId="{219DC487-7741-413A-8DA1-A17ABA3832EF}" type="parTrans" cxnId="{EAC27168-7524-43AC-9CC1-424FAE24F1F1}">
      <dgm:prSet/>
      <dgm:spPr/>
      <dgm:t>
        <a:bodyPr/>
        <a:lstStyle/>
        <a:p>
          <a:endParaRPr lang="pt-BR" sz="2000"/>
        </a:p>
      </dgm:t>
    </dgm:pt>
    <dgm:pt modelId="{751D8E52-225D-45BA-A6DA-C01B589B65E9}" type="sibTrans" cxnId="{EAC27168-7524-43AC-9CC1-424FAE24F1F1}">
      <dgm:prSet/>
      <dgm:spPr/>
      <dgm:t>
        <a:bodyPr/>
        <a:lstStyle/>
        <a:p>
          <a:endParaRPr lang="pt-BR" sz="2000"/>
        </a:p>
      </dgm:t>
    </dgm:pt>
    <dgm:pt modelId="{ACC34736-4651-456A-91A8-EFFF238F6924}" type="pres">
      <dgm:prSet presAssocID="{B0B70B6C-C501-4B96-8010-6D2CAD9FD83D}" presName="linear" presStyleCnt="0">
        <dgm:presLayoutVars>
          <dgm:animLvl val="lvl"/>
          <dgm:resizeHandles val="exact"/>
        </dgm:presLayoutVars>
      </dgm:prSet>
      <dgm:spPr/>
    </dgm:pt>
    <dgm:pt modelId="{520F74A5-64A4-4F38-B764-677AA4D8A967}" type="pres">
      <dgm:prSet presAssocID="{2A6D2D6E-1E0D-4BF9-808C-ABBAD51CB8FD}" presName="parentText" presStyleLbl="node1" presStyleIdx="0" presStyleCnt="7">
        <dgm:presLayoutVars>
          <dgm:chMax val="0"/>
          <dgm:bulletEnabled val="1"/>
        </dgm:presLayoutVars>
      </dgm:prSet>
      <dgm:spPr/>
    </dgm:pt>
    <dgm:pt modelId="{C17261BB-A5B7-46E4-834A-62613B1F286C}" type="pres">
      <dgm:prSet presAssocID="{2A6D2D6E-1E0D-4BF9-808C-ABBAD51CB8FD}" presName="childText" presStyleLbl="revTx" presStyleIdx="0" presStyleCnt="7">
        <dgm:presLayoutVars>
          <dgm:bulletEnabled val="1"/>
        </dgm:presLayoutVars>
      </dgm:prSet>
      <dgm:spPr/>
    </dgm:pt>
    <dgm:pt modelId="{17AA347B-8FF8-486B-9E3E-AB3E62F5A666}" type="pres">
      <dgm:prSet presAssocID="{6D291974-1651-4E85-9D27-28DB00494063}" presName="parentText" presStyleLbl="node1" presStyleIdx="1" presStyleCnt="7">
        <dgm:presLayoutVars>
          <dgm:chMax val="0"/>
          <dgm:bulletEnabled val="1"/>
        </dgm:presLayoutVars>
      </dgm:prSet>
      <dgm:spPr/>
    </dgm:pt>
    <dgm:pt modelId="{C7FC742A-48F0-409D-8016-358545D96260}" type="pres">
      <dgm:prSet presAssocID="{6D291974-1651-4E85-9D27-28DB00494063}" presName="childText" presStyleLbl="revTx" presStyleIdx="1" presStyleCnt="7">
        <dgm:presLayoutVars>
          <dgm:bulletEnabled val="1"/>
        </dgm:presLayoutVars>
      </dgm:prSet>
      <dgm:spPr/>
    </dgm:pt>
    <dgm:pt modelId="{CF9D74F4-203D-4299-BF2F-0416D5121FBC}" type="pres">
      <dgm:prSet presAssocID="{C2655A8D-60A8-4281-8D71-E6E5CACADDE8}" presName="parentText" presStyleLbl="node1" presStyleIdx="2" presStyleCnt="7">
        <dgm:presLayoutVars>
          <dgm:chMax val="0"/>
          <dgm:bulletEnabled val="1"/>
        </dgm:presLayoutVars>
      </dgm:prSet>
      <dgm:spPr/>
    </dgm:pt>
    <dgm:pt modelId="{EBDDC838-066C-40D6-B7C0-1567C8CB0E9D}" type="pres">
      <dgm:prSet presAssocID="{C2655A8D-60A8-4281-8D71-E6E5CACADDE8}" presName="childText" presStyleLbl="revTx" presStyleIdx="2" presStyleCnt="7">
        <dgm:presLayoutVars>
          <dgm:bulletEnabled val="1"/>
        </dgm:presLayoutVars>
      </dgm:prSet>
      <dgm:spPr/>
    </dgm:pt>
    <dgm:pt modelId="{31DEB431-8FA2-4F3B-B3C7-5BAB9999D1C4}" type="pres">
      <dgm:prSet presAssocID="{B59FAEE4-2ADD-445E-8ED4-D049AF7F51E9}" presName="parentText" presStyleLbl="node1" presStyleIdx="3" presStyleCnt="7">
        <dgm:presLayoutVars>
          <dgm:chMax val="0"/>
          <dgm:bulletEnabled val="1"/>
        </dgm:presLayoutVars>
      </dgm:prSet>
      <dgm:spPr/>
    </dgm:pt>
    <dgm:pt modelId="{CDE8D1BB-A6B2-48D5-8E1C-ADF459C9F992}" type="pres">
      <dgm:prSet presAssocID="{B59FAEE4-2ADD-445E-8ED4-D049AF7F51E9}" presName="childText" presStyleLbl="revTx" presStyleIdx="3" presStyleCnt="7">
        <dgm:presLayoutVars>
          <dgm:bulletEnabled val="1"/>
        </dgm:presLayoutVars>
      </dgm:prSet>
      <dgm:spPr/>
    </dgm:pt>
    <dgm:pt modelId="{04FA5DF3-8C81-4C69-AB8E-1A12C4B59D39}" type="pres">
      <dgm:prSet presAssocID="{166523B7-8D3F-455E-B74B-DCDFE68851B8}" presName="parentText" presStyleLbl="node1" presStyleIdx="4" presStyleCnt="7">
        <dgm:presLayoutVars>
          <dgm:chMax val="0"/>
          <dgm:bulletEnabled val="1"/>
        </dgm:presLayoutVars>
      </dgm:prSet>
      <dgm:spPr/>
    </dgm:pt>
    <dgm:pt modelId="{ED006FEE-BB5F-4130-B78F-4820BC4473F8}" type="pres">
      <dgm:prSet presAssocID="{166523B7-8D3F-455E-B74B-DCDFE68851B8}" presName="childText" presStyleLbl="revTx" presStyleIdx="4" presStyleCnt="7">
        <dgm:presLayoutVars>
          <dgm:bulletEnabled val="1"/>
        </dgm:presLayoutVars>
      </dgm:prSet>
      <dgm:spPr/>
    </dgm:pt>
    <dgm:pt modelId="{8232F76E-FC95-47A5-B0BE-67DDC89CFF84}" type="pres">
      <dgm:prSet presAssocID="{11D2D267-2D25-4450-9615-759005B6408D}" presName="parentText" presStyleLbl="node1" presStyleIdx="5" presStyleCnt="7">
        <dgm:presLayoutVars>
          <dgm:chMax val="0"/>
          <dgm:bulletEnabled val="1"/>
        </dgm:presLayoutVars>
      </dgm:prSet>
      <dgm:spPr/>
    </dgm:pt>
    <dgm:pt modelId="{ADC58F16-63C7-4262-A08A-B7F958D6717E}" type="pres">
      <dgm:prSet presAssocID="{11D2D267-2D25-4450-9615-759005B6408D}" presName="childText" presStyleLbl="revTx" presStyleIdx="5" presStyleCnt="7">
        <dgm:presLayoutVars>
          <dgm:bulletEnabled val="1"/>
        </dgm:presLayoutVars>
      </dgm:prSet>
      <dgm:spPr/>
    </dgm:pt>
    <dgm:pt modelId="{98C70174-BD27-4798-899B-F554DEEE71EA}" type="pres">
      <dgm:prSet presAssocID="{FE3E251D-7905-46CB-BCF4-04E3B38EF9F9}" presName="parentText" presStyleLbl="node1" presStyleIdx="6" presStyleCnt="7">
        <dgm:presLayoutVars>
          <dgm:chMax val="0"/>
          <dgm:bulletEnabled val="1"/>
        </dgm:presLayoutVars>
      </dgm:prSet>
      <dgm:spPr/>
    </dgm:pt>
    <dgm:pt modelId="{8C78D6E7-5D0C-4937-9A57-7EF6042CA222}" type="pres">
      <dgm:prSet presAssocID="{FE3E251D-7905-46CB-BCF4-04E3B38EF9F9}" presName="childText" presStyleLbl="revTx" presStyleIdx="6" presStyleCnt="7">
        <dgm:presLayoutVars>
          <dgm:bulletEnabled val="1"/>
        </dgm:presLayoutVars>
      </dgm:prSet>
      <dgm:spPr/>
    </dgm:pt>
  </dgm:ptLst>
  <dgm:cxnLst>
    <dgm:cxn modelId="{CC8C1402-DE30-4ADB-A84B-BF94DD5DBF6F}" srcId="{B0B70B6C-C501-4B96-8010-6D2CAD9FD83D}" destId="{B59FAEE4-2ADD-445E-8ED4-D049AF7F51E9}" srcOrd="3" destOrd="0" parTransId="{8DBEEE6E-DF19-4DDD-A5C9-302EEE7C74AC}" sibTransId="{71AD081E-13AC-4A93-A895-9BB458F0F834}"/>
    <dgm:cxn modelId="{E3F01F05-666A-4ABB-A3F1-05DA64C60181}" type="presOf" srcId="{60F7A1C8-A0D8-4D40-8FF8-BCB1E4477FAB}" destId="{ED006FEE-BB5F-4130-B78F-4820BC4473F8}" srcOrd="0" destOrd="0" presId="urn:microsoft.com/office/officeart/2005/8/layout/vList2"/>
    <dgm:cxn modelId="{36556619-98FD-4B48-868C-ED4E7EFCAA6F}" srcId="{B59FAEE4-2ADD-445E-8ED4-D049AF7F51E9}" destId="{62303413-1CB7-46B0-B9E0-BEC7B3128D7A}" srcOrd="0" destOrd="0" parTransId="{C1E24EAB-5F3E-43EA-A487-B3B51FA09331}" sibTransId="{3A75B1A8-0A48-4B02-AE1A-85B3FE05500E}"/>
    <dgm:cxn modelId="{EC30DB1A-2867-471D-BEA5-DADC52FCCEAC}" type="presOf" srcId="{6D291974-1651-4E85-9D27-28DB00494063}" destId="{17AA347B-8FF8-486B-9E3E-AB3E62F5A666}" srcOrd="0" destOrd="0" presId="urn:microsoft.com/office/officeart/2005/8/layout/vList2"/>
    <dgm:cxn modelId="{CFAC5B24-DA23-4881-9CC7-6993AD47C280}" type="presOf" srcId="{658610CF-308F-4E9A-80F0-3AC88CE43ECE}" destId="{C7FC742A-48F0-409D-8016-358545D96260}" srcOrd="0" destOrd="0" presId="urn:microsoft.com/office/officeart/2005/8/layout/vList2"/>
    <dgm:cxn modelId="{5B20652B-33BA-4F6A-BFF9-50553050653B}" type="presOf" srcId="{62303413-1CB7-46B0-B9E0-BEC7B3128D7A}" destId="{CDE8D1BB-A6B2-48D5-8E1C-ADF459C9F992}" srcOrd="0" destOrd="0" presId="urn:microsoft.com/office/officeart/2005/8/layout/vList2"/>
    <dgm:cxn modelId="{99E5F533-0FC7-488B-8939-7B65721F1E29}" srcId="{B0B70B6C-C501-4B96-8010-6D2CAD9FD83D}" destId="{11D2D267-2D25-4450-9615-759005B6408D}" srcOrd="5" destOrd="0" parTransId="{2C413EF6-F9C1-4700-89C9-9BE853CDB597}" sibTransId="{56B4B1EA-4F7E-4485-91B3-CB755A6E6AA2}"/>
    <dgm:cxn modelId="{084F7636-6F34-4E47-A995-F81E6E3AFC16}" type="presOf" srcId="{C6B74B38-67B3-4E40-AD90-5B59A56433A5}" destId="{8C78D6E7-5D0C-4937-9A57-7EF6042CA222}" srcOrd="0" destOrd="0" presId="urn:microsoft.com/office/officeart/2005/8/layout/vList2"/>
    <dgm:cxn modelId="{BA24B636-9B6B-4A3E-8882-D7D55F804E36}" srcId="{B0B70B6C-C501-4B96-8010-6D2CAD9FD83D}" destId="{FE3E251D-7905-46CB-BCF4-04E3B38EF9F9}" srcOrd="6" destOrd="0" parTransId="{FA1AE62D-054E-4EEF-B29B-F26E67ECE1C6}" sibTransId="{ED6F8C47-955C-4B2E-82B5-8EA7DE546F2C}"/>
    <dgm:cxn modelId="{4FF9B439-A188-4F6D-9A87-F615A8A655A7}" srcId="{B0B70B6C-C501-4B96-8010-6D2CAD9FD83D}" destId="{C2655A8D-60A8-4281-8D71-E6E5CACADDE8}" srcOrd="2" destOrd="0" parTransId="{5775C9AC-061D-4F8C-88CD-E66C2D110ECF}" sibTransId="{69C219BA-4EC9-4517-AD32-D4BB9830B05A}"/>
    <dgm:cxn modelId="{6DA1C742-A0A4-49EE-8D11-9A396C5F4D40}" type="presOf" srcId="{11D2D267-2D25-4450-9615-759005B6408D}" destId="{8232F76E-FC95-47A5-B0BE-67DDC89CFF84}" srcOrd="0" destOrd="0" presId="urn:microsoft.com/office/officeart/2005/8/layout/vList2"/>
    <dgm:cxn modelId="{EAC27168-7524-43AC-9CC1-424FAE24F1F1}" srcId="{FE3E251D-7905-46CB-BCF4-04E3B38EF9F9}" destId="{C6B74B38-67B3-4E40-AD90-5B59A56433A5}" srcOrd="0" destOrd="0" parTransId="{219DC487-7741-413A-8DA1-A17ABA3832EF}" sibTransId="{751D8E52-225D-45BA-A6DA-C01B589B65E9}"/>
    <dgm:cxn modelId="{12E14F6F-3BA5-4A81-95B7-163306F6A92E}" srcId="{B0B70B6C-C501-4B96-8010-6D2CAD9FD83D}" destId="{2A6D2D6E-1E0D-4BF9-808C-ABBAD51CB8FD}" srcOrd="0" destOrd="0" parTransId="{1ED8E964-1F24-41B3-A92F-8409EF02CA15}" sibTransId="{F39C2642-08C9-4E99-9D3A-AE4609FA166F}"/>
    <dgm:cxn modelId="{D31E0E52-D508-4E18-8034-C1D37CE8CBA6}" srcId="{2A6D2D6E-1E0D-4BF9-808C-ABBAD51CB8FD}" destId="{028D46C9-6D1F-4FD9-9392-E23CF24A3ACA}" srcOrd="0" destOrd="0" parTransId="{DAF162DB-2240-4DB4-8058-0EAFB49CD890}" sibTransId="{BA65E60C-3EA7-4395-A055-0BAB603F056C}"/>
    <dgm:cxn modelId="{64F27473-B694-459D-9E1B-E198748629E0}" type="presOf" srcId="{FE3E251D-7905-46CB-BCF4-04E3B38EF9F9}" destId="{98C70174-BD27-4798-899B-F554DEEE71EA}" srcOrd="0" destOrd="0" presId="urn:microsoft.com/office/officeart/2005/8/layout/vList2"/>
    <dgm:cxn modelId="{FBC74856-54F4-4C88-8BAD-4619F5F91510}" srcId="{B0B70B6C-C501-4B96-8010-6D2CAD9FD83D}" destId="{166523B7-8D3F-455E-B74B-DCDFE68851B8}" srcOrd="4" destOrd="0" parTransId="{79C7FF21-08C8-4ACB-9D48-8BCCCE935AED}" sibTransId="{027416FF-73F7-49A1-8896-B2A20CAA3100}"/>
    <dgm:cxn modelId="{39F41C77-9B05-4BA6-A03A-B6001BE72CB1}" srcId="{11D2D267-2D25-4450-9615-759005B6408D}" destId="{8B9E4E57-1667-4981-8B5E-FFEEE1EAED94}" srcOrd="0" destOrd="0" parTransId="{73DFA025-3BC6-4EA9-A940-82DF0C2260BF}" sibTransId="{E24AD12D-E3F3-4337-AC7B-1BCBABA99B6C}"/>
    <dgm:cxn modelId="{7A4A795A-B1A6-4322-BE73-F14E313CB068}" type="presOf" srcId="{B59FAEE4-2ADD-445E-8ED4-D049AF7F51E9}" destId="{31DEB431-8FA2-4F3B-B3C7-5BAB9999D1C4}" srcOrd="0" destOrd="0" presId="urn:microsoft.com/office/officeart/2005/8/layout/vList2"/>
    <dgm:cxn modelId="{64C9B67B-FC45-4DE8-B72D-D7389F43DB41}" type="presOf" srcId="{8B9E4E57-1667-4981-8B5E-FFEEE1EAED94}" destId="{ADC58F16-63C7-4262-A08A-B7F958D6717E}" srcOrd="0" destOrd="0" presId="urn:microsoft.com/office/officeart/2005/8/layout/vList2"/>
    <dgm:cxn modelId="{49BD888F-666D-4028-899D-1F7B14244DAF}" type="presOf" srcId="{98EB8B0C-5BC7-4384-89AB-79990C1ABCF4}" destId="{EBDDC838-066C-40D6-B7C0-1567C8CB0E9D}" srcOrd="0" destOrd="0" presId="urn:microsoft.com/office/officeart/2005/8/layout/vList2"/>
    <dgm:cxn modelId="{2358B99A-6E35-4781-8EAB-A9EA3F6DA4BD}" srcId="{B0B70B6C-C501-4B96-8010-6D2CAD9FD83D}" destId="{6D291974-1651-4E85-9D27-28DB00494063}" srcOrd="1" destOrd="0" parTransId="{AE4F27CC-EDC1-433C-930C-8D7BB4F85FCC}" sibTransId="{9FEAA239-F53A-404F-AD81-F506B7C08A39}"/>
    <dgm:cxn modelId="{35312CAC-109A-40EC-8166-26259DF7E3C0}" srcId="{6D291974-1651-4E85-9D27-28DB00494063}" destId="{658610CF-308F-4E9A-80F0-3AC88CE43ECE}" srcOrd="0" destOrd="0" parTransId="{57EC0B2F-B2CA-4E70-AD40-80D74573CCE7}" sibTransId="{F17BB4CB-CD8A-407D-B81F-3D53318A812D}"/>
    <dgm:cxn modelId="{810285B6-FF19-4B52-A0CC-328A968EA616}" srcId="{166523B7-8D3F-455E-B74B-DCDFE68851B8}" destId="{60F7A1C8-A0D8-4D40-8FF8-BCB1E4477FAB}" srcOrd="0" destOrd="0" parTransId="{C871FBA2-ED40-4C9C-AA72-9F1BEF93C5FE}" sibTransId="{27E18EB7-DFBD-4440-BD89-6A2A6383647B}"/>
    <dgm:cxn modelId="{0AE7C7C0-4F8D-4D9D-AD28-414CAF59F08A}" srcId="{C2655A8D-60A8-4281-8D71-E6E5CACADDE8}" destId="{98EB8B0C-5BC7-4384-89AB-79990C1ABCF4}" srcOrd="0" destOrd="0" parTransId="{AE3AE886-CC01-4540-B260-A44CC116CE09}" sibTransId="{44952C09-3270-4E09-86C9-14BD992C90CB}"/>
    <dgm:cxn modelId="{1514B7C6-17F9-48B2-900D-706D2765D679}" type="presOf" srcId="{C2655A8D-60A8-4281-8D71-E6E5CACADDE8}" destId="{CF9D74F4-203D-4299-BF2F-0416D5121FBC}" srcOrd="0" destOrd="0" presId="urn:microsoft.com/office/officeart/2005/8/layout/vList2"/>
    <dgm:cxn modelId="{B10F6EDD-9EF5-4446-B50F-0E1F067A265B}" type="presOf" srcId="{166523B7-8D3F-455E-B74B-DCDFE68851B8}" destId="{04FA5DF3-8C81-4C69-AB8E-1A12C4B59D39}" srcOrd="0" destOrd="0" presId="urn:microsoft.com/office/officeart/2005/8/layout/vList2"/>
    <dgm:cxn modelId="{A07DA5F2-4B71-4604-90F2-3800D5F5AC5D}" type="presOf" srcId="{B0B70B6C-C501-4B96-8010-6D2CAD9FD83D}" destId="{ACC34736-4651-456A-91A8-EFFF238F6924}" srcOrd="0" destOrd="0" presId="urn:microsoft.com/office/officeart/2005/8/layout/vList2"/>
    <dgm:cxn modelId="{070F23F3-C486-4AEE-A1F2-6BB34A33B49E}" type="presOf" srcId="{2A6D2D6E-1E0D-4BF9-808C-ABBAD51CB8FD}" destId="{520F74A5-64A4-4F38-B764-677AA4D8A967}" srcOrd="0" destOrd="0" presId="urn:microsoft.com/office/officeart/2005/8/layout/vList2"/>
    <dgm:cxn modelId="{1FE6C5F5-7D18-4886-AEBA-9DE50BF744C1}" type="presOf" srcId="{028D46C9-6D1F-4FD9-9392-E23CF24A3ACA}" destId="{C17261BB-A5B7-46E4-834A-62613B1F286C}" srcOrd="0" destOrd="0" presId="urn:microsoft.com/office/officeart/2005/8/layout/vList2"/>
    <dgm:cxn modelId="{D05FAC4F-F678-4BBA-AD07-4CC84770544D}" type="presParOf" srcId="{ACC34736-4651-456A-91A8-EFFF238F6924}" destId="{520F74A5-64A4-4F38-B764-677AA4D8A967}" srcOrd="0" destOrd="0" presId="urn:microsoft.com/office/officeart/2005/8/layout/vList2"/>
    <dgm:cxn modelId="{D658CCCA-7532-490A-B421-DACBBCA82AE0}" type="presParOf" srcId="{ACC34736-4651-456A-91A8-EFFF238F6924}" destId="{C17261BB-A5B7-46E4-834A-62613B1F286C}" srcOrd="1" destOrd="0" presId="urn:microsoft.com/office/officeart/2005/8/layout/vList2"/>
    <dgm:cxn modelId="{61D59DF7-CFBF-473D-9435-3F5BEE0533B0}" type="presParOf" srcId="{ACC34736-4651-456A-91A8-EFFF238F6924}" destId="{17AA347B-8FF8-486B-9E3E-AB3E62F5A666}" srcOrd="2" destOrd="0" presId="urn:microsoft.com/office/officeart/2005/8/layout/vList2"/>
    <dgm:cxn modelId="{FD3A843A-0A77-4413-AA70-C84CEF4F4964}" type="presParOf" srcId="{ACC34736-4651-456A-91A8-EFFF238F6924}" destId="{C7FC742A-48F0-409D-8016-358545D96260}" srcOrd="3" destOrd="0" presId="urn:microsoft.com/office/officeart/2005/8/layout/vList2"/>
    <dgm:cxn modelId="{8CACF62E-00B6-435A-AEFC-99D49B4F84F1}" type="presParOf" srcId="{ACC34736-4651-456A-91A8-EFFF238F6924}" destId="{CF9D74F4-203D-4299-BF2F-0416D5121FBC}" srcOrd="4" destOrd="0" presId="urn:microsoft.com/office/officeart/2005/8/layout/vList2"/>
    <dgm:cxn modelId="{1926D869-318A-4619-AF79-DA3EBA5134B7}" type="presParOf" srcId="{ACC34736-4651-456A-91A8-EFFF238F6924}" destId="{EBDDC838-066C-40D6-B7C0-1567C8CB0E9D}" srcOrd="5" destOrd="0" presId="urn:microsoft.com/office/officeart/2005/8/layout/vList2"/>
    <dgm:cxn modelId="{5050649C-7B48-4648-874A-DEC5810FF90A}" type="presParOf" srcId="{ACC34736-4651-456A-91A8-EFFF238F6924}" destId="{31DEB431-8FA2-4F3B-B3C7-5BAB9999D1C4}" srcOrd="6" destOrd="0" presId="urn:microsoft.com/office/officeart/2005/8/layout/vList2"/>
    <dgm:cxn modelId="{96D11B8B-13B2-4570-9B42-61D8650924E4}" type="presParOf" srcId="{ACC34736-4651-456A-91A8-EFFF238F6924}" destId="{CDE8D1BB-A6B2-48D5-8E1C-ADF459C9F992}" srcOrd="7" destOrd="0" presId="urn:microsoft.com/office/officeart/2005/8/layout/vList2"/>
    <dgm:cxn modelId="{71D6F8E8-18B7-4778-9193-5CDDB6DB59D2}" type="presParOf" srcId="{ACC34736-4651-456A-91A8-EFFF238F6924}" destId="{04FA5DF3-8C81-4C69-AB8E-1A12C4B59D39}" srcOrd="8" destOrd="0" presId="urn:microsoft.com/office/officeart/2005/8/layout/vList2"/>
    <dgm:cxn modelId="{E136BFD7-848F-4DF5-87CA-90F28E81D46A}" type="presParOf" srcId="{ACC34736-4651-456A-91A8-EFFF238F6924}" destId="{ED006FEE-BB5F-4130-B78F-4820BC4473F8}" srcOrd="9" destOrd="0" presId="urn:microsoft.com/office/officeart/2005/8/layout/vList2"/>
    <dgm:cxn modelId="{7620B1B4-DB4D-4609-8555-9C85D777F419}" type="presParOf" srcId="{ACC34736-4651-456A-91A8-EFFF238F6924}" destId="{8232F76E-FC95-47A5-B0BE-67DDC89CFF84}" srcOrd="10" destOrd="0" presId="urn:microsoft.com/office/officeart/2005/8/layout/vList2"/>
    <dgm:cxn modelId="{4EFEF35C-1EAD-486F-9234-28A153970B9E}" type="presParOf" srcId="{ACC34736-4651-456A-91A8-EFFF238F6924}" destId="{ADC58F16-63C7-4262-A08A-B7F958D6717E}" srcOrd="11" destOrd="0" presId="urn:microsoft.com/office/officeart/2005/8/layout/vList2"/>
    <dgm:cxn modelId="{099BA8B7-B303-408F-B490-56EEF89B1D63}" type="presParOf" srcId="{ACC34736-4651-456A-91A8-EFFF238F6924}" destId="{98C70174-BD27-4798-899B-F554DEEE71EA}" srcOrd="12" destOrd="0" presId="urn:microsoft.com/office/officeart/2005/8/layout/vList2"/>
    <dgm:cxn modelId="{4D37D636-11A4-4675-BB02-8C3A213F63AA}" type="presParOf" srcId="{ACC34736-4651-456A-91A8-EFFF238F6924}" destId="{8C78D6E7-5D0C-4937-9A57-7EF6042CA222}" srcOrd="13" destOrd="0" presId="urn:microsoft.com/office/officeart/2005/8/layout/v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1C46D6-51CD-4C56-B33F-E78C1BA9DEE9}" type="doc">
      <dgm:prSet loTypeId="urn:microsoft.com/office/officeart/2005/8/layout/vProcess5" loCatId="process" qsTypeId="urn:microsoft.com/office/officeart/2005/8/quickstyle/simple4" qsCatId="simple" csTypeId="urn:microsoft.com/office/officeart/2005/8/colors/accent1_2" csCatId="accent1" phldr="1"/>
      <dgm:spPr/>
      <dgm:t>
        <a:bodyPr/>
        <a:lstStyle/>
        <a:p>
          <a:endParaRPr lang="pt-BR"/>
        </a:p>
      </dgm:t>
    </dgm:pt>
    <dgm:pt modelId="{9463E4FA-B9D7-4995-A8D9-2D137375D855}">
      <dgm:prSet phldrT="[Texto]"/>
      <dgm:spPr/>
      <dgm:t>
        <a:bodyPr/>
        <a:lstStyle/>
        <a:p>
          <a:r>
            <a:rPr lang="pt-BR" b="0" strike="noStrike" spc="-1" dirty="0">
              <a:uFill>
                <a:solidFill>
                  <a:srgbClr val="FFFFFF"/>
                </a:solidFill>
              </a:uFill>
              <a:latin typeface="+mn-lt"/>
              <a:ea typeface="DejaVu Sans"/>
            </a:rPr>
            <a:t>Proposta de Minuta de Lei – Prefeitura Municipal do Natal/Start;</a:t>
          </a:r>
          <a:endParaRPr lang="pt-BR" dirty="0">
            <a:latin typeface="+mn-lt"/>
          </a:endParaRPr>
        </a:p>
      </dgm:t>
    </dgm:pt>
    <dgm:pt modelId="{8D049A0F-31E8-4EBD-BD6C-920F0EBA6C44}" type="parTrans" cxnId="{36D6ABA4-BA6D-4973-B993-E3825A630E0D}">
      <dgm:prSet/>
      <dgm:spPr/>
      <dgm:t>
        <a:bodyPr/>
        <a:lstStyle/>
        <a:p>
          <a:endParaRPr lang="pt-BR">
            <a:latin typeface="+mn-lt"/>
          </a:endParaRPr>
        </a:p>
      </dgm:t>
    </dgm:pt>
    <dgm:pt modelId="{79104A74-4BB0-497A-9A50-AC42E9101937}" type="sibTrans" cxnId="{36D6ABA4-BA6D-4973-B993-E3825A630E0D}">
      <dgm:prSet/>
      <dgm:spPr/>
      <dgm:t>
        <a:bodyPr/>
        <a:lstStyle/>
        <a:p>
          <a:endParaRPr lang="pt-BR">
            <a:latin typeface="+mn-lt"/>
          </a:endParaRPr>
        </a:p>
      </dgm:t>
    </dgm:pt>
    <dgm:pt modelId="{A46D7245-EF6E-4209-80E2-96CF0683D6F1}">
      <dgm:prSet phldrT="[Texto]"/>
      <dgm:spPr/>
      <dgm:t>
        <a:bodyPr/>
        <a:lstStyle/>
        <a:p>
          <a:r>
            <a:rPr lang="pt-BR" b="0" strike="noStrike" spc="-1" dirty="0">
              <a:uFill>
                <a:solidFill>
                  <a:srgbClr val="FFFFFF"/>
                </a:solidFill>
              </a:uFill>
              <a:latin typeface="+mn-lt"/>
              <a:ea typeface="DejaVu Sans"/>
            </a:rPr>
            <a:t>Apreciação e aprovação do COMSAB;</a:t>
          </a:r>
          <a:endParaRPr lang="pt-BR" dirty="0">
            <a:latin typeface="+mn-lt"/>
          </a:endParaRPr>
        </a:p>
      </dgm:t>
    </dgm:pt>
    <dgm:pt modelId="{F4A29954-4548-4376-AC31-AEA6A4263595}" type="parTrans" cxnId="{60F2664C-AA74-4BC9-82E1-715D8649563E}">
      <dgm:prSet/>
      <dgm:spPr/>
      <dgm:t>
        <a:bodyPr/>
        <a:lstStyle/>
        <a:p>
          <a:endParaRPr lang="pt-BR">
            <a:latin typeface="+mn-lt"/>
          </a:endParaRPr>
        </a:p>
      </dgm:t>
    </dgm:pt>
    <dgm:pt modelId="{94FE861D-E20C-40F3-A364-2B1212E39D05}" type="sibTrans" cxnId="{60F2664C-AA74-4BC9-82E1-715D8649563E}">
      <dgm:prSet/>
      <dgm:spPr/>
      <dgm:t>
        <a:bodyPr/>
        <a:lstStyle/>
        <a:p>
          <a:endParaRPr lang="pt-BR">
            <a:latin typeface="+mn-lt"/>
          </a:endParaRPr>
        </a:p>
      </dgm:t>
    </dgm:pt>
    <dgm:pt modelId="{7C2F980D-01B9-44B6-915B-87D54817AB36}">
      <dgm:prSet phldrT="[Texto]"/>
      <dgm:spPr/>
      <dgm:t>
        <a:bodyPr/>
        <a:lstStyle/>
        <a:p>
          <a:r>
            <a:rPr lang="pt-BR" b="0" strike="noStrike" spc="-1" dirty="0">
              <a:uFill>
                <a:solidFill>
                  <a:srgbClr val="FFFFFF"/>
                </a:solidFill>
              </a:uFill>
              <a:latin typeface="+mn-lt"/>
              <a:ea typeface="DejaVu Sans"/>
            </a:rPr>
            <a:t>Sanção e publicação do Prefeito.</a:t>
          </a:r>
          <a:endParaRPr lang="pt-BR" dirty="0">
            <a:latin typeface="+mn-lt"/>
          </a:endParaRPr>
        </a:p>
      </dgm:t>
    </dgm:pt>
    <dgm:pt modelId="{1B741B0D-9AC7-42E4-8F1A-021763FD1764}" type="parTrans" cxnId="{1DD33759-875C-4FFD-94A3-3DD5D54AD0FF}">
      <dgm:prSet/>
      <dgm:spPr/>
      <dgm:t>
        <a:bodyPr/>
        <a:lstStyle/>
        <a:p>
          <a:endParaRPr lang="pt-BR">
            <a:latin typeface="+mn-lt"/>
          </a:endParaRPr>
        </a:p>
      </dgm:t>
    </dgm:pt>
    <dgm:pt modelId="{EDB52051-2D3D-40E8-B24F-16A05F8F1295}" type="sibTrans" cxnId="{1DD33759-875C-4FFD-94A3-3DD5D54AD0FF}">
      <dgm:prSet/>
      <dgm:spPr/>
      <dgm:t>
        <a:bodyPr/>
        <a:lstStyle/>
        <a:p>
          <a:endParaRPr lang="pt-BR">
            <a:latin typeface="+mn-lt"/>
          </a:endParaRPr>
        </a:p>
      </dgm:t>
    </dgm:pt>
    <dgm:pt modelId="{447A4472-7F92-4605-A19C-987B8A23033C}">
      <dgm:prSet phldrT="[Texto]"/>
      <dgm:spPr/>
      <dgm:t>
        <a:bodyPr/>
        <a:lstStyle/>
        <a:p>
          <a:r>
            <a:rPr lang="pt-BR" b="0" strike="noStrike" spc="-1">
              <a:uFill>
                <a:solidFill>
                  <a:srgbClr val="FFFFFF"/>
                </a:solidFill>
              </a:uFill>
              <a:latin typeface="+mn-lt"/>
              <a:ea typeface="DejaVu Sans"/>
            </a:rPr>
            <a:t>Apreciação e aprovação do CONCIDADE;</a:t>
          </a:r>
          <a:endParaRPr lang="pt-BR" dirty="0">
            <a:latin typeface="+mn-lt"/>
          </a:endParaRPr>
        </a:p>
      </dgm:t>
    </dgm:pt>
    <dgm:pt modelId="{0E18AA84-6FC5-4FDD-9F86-7221091F032A}" type="parTrans" cxnId="{8BC43D3C-3595-45C4-9F00-FAC0F14E6E38}">
      <dgm:prSet/>
      <dgm:spPr/>
      <dgm:t>
        <a:bodyPr/>
        <a:lstStyle/>
        <a:p>
          <a:endParaRPr lang="pt-BR">
            <a:latin typeface="+mn-lt"/>
          </a:endParaRPr>
        </a:p>
      </dgm:t>
    </dgm:pt>
    <dgm:pt modelId="{965C34A2-86AC-4EA9-94C6-B3582A897E80}" type="sibTrans" cxnId="{8BC43D3C-3595-45C4-9F00-FAC0F14E6E38}">
      <dgm:prSet/>
      <dgm:spPr/>
      <dgm:t>
        <a:bodyPr/>
        <a:lstStyle/>
        <a:p>
          <a:endParaRPr lang="pt-BR">
            <a:latin typeface="+mn-lt"/>
          </a:endParaRPr>
        </a:p>
      </dgm:t>
    </dgm:pt>
    <dgm:pt modelId="{95D47660-0A98-4A51-91E6-4DAA32F8DCDF}">
      <dgm:prSet/>
      <dgm:spPr/>
      <dgm:t>
        <a:bodyPr/>
        <a:lstStyle/>
        <a:p>
          <a:r>
            <a:rPr lang="pt-BR" b="0" strike="noStrike" spc="-1">
              <a:uFill>
                <a:solidFill>
                  <a:srgbClr val="FFFFFF"/>
                </a:solidFill>
              </a:uFill>
              <a:latin typeface="+mn-lt"/>
              <a:ea typeface="DejaVu Sans"/>
            </a:rPr>
            <a:t>Apreciação e aprovação da Câmara Municipal do Natal;</a:t>
          </a:r>
          <a:endParaRPr lang="pt-BR" b="0" strike="noStrike" spc="-1" dirty="0">
            <a:uFill>
              <a:solidFill>
                <a:srgbClr val="FFFFFF"/>
              </a:solidFill>
            </a:uFill>
            <a:latin typeface="+mn-lt"/>
          </a:endParaRPr>
        </a:p>
      </dgm:t>
    </dgm:pt>
    <dgm:pt modelId="{9DA9EF88-6B55-4149-BC3A-8990AAC22BD1}" type="parTrans" cxnId="{B4A88E2B-1676-4641-8819-72A37899A589}">
      <dgm:prSet/>
      <dgm:spPr/>
      <dgm:t>
        <a:bodyPr/>
        <a:lstStyle/>
        <a:p>
          <a:endParaRPr lang="pt-BR">
            <a:latin typeface="+mn-lt"/>
          </a:endParaRPr>
        </a:p>
      </dgm:t>
    </dgm:pt>
    <dgm:pt modelId="{5BB04292-14C7-4B2A-AA20-387EE0B930F3}" type="sibTrans" cxnId="{B4A88E2B-1676-4641-8819-72A37899A589}">
      <dgm:prSet/>
      <dgm:spPr/>
      <dgm:t>
        <a:bodyPr/>
        <a:lstStyle/>
        <a:p>
          <a:endParaRPr lang="pt-BR">
            <a:latin typeface="+mn-lt"/>
          </a:endParaRPr>
        </a:p>
      </dgm:t>
    </dgm:pt>
    <dgm:pt modelId="{E31F637F-36D3-4D5E-8252-366BFCC23962}" type="pres">
      <dgm:prSet presAssocID="{1F1C46D6-51CD-4C56-B33F-E78C1BA9DEE9}" presName="outerComposite" presStyleCnt="0">
        <dgm:presLayoutVars>
          <dgm:chMax val="5"/>
          <dgm:dir/>
          <dgm:resizeHandles val="exact"/>
        </dgm:presLayoutVars>
      </dgm:prSet>
      <dgm:spPr/>
    </dgm:pt>
    <dgm:pt modelId="{DB9C23F9-3507-4DC8-9959-4BB0BA4BC916}" type="pres">
      <dgm:prSet presAssocID="{1F1C46D6-51CD-4C56-B33F-E78C1BA9DEE9}" presName="dummyMaxCanvas" presStyleCnt="0">
        <dgm:presLayoutVars/>
      </dgm:prSet>
      <dgm:spPr/>
    </dgm:pt>
    <dgm:pt modelId="{FEFB4153-56EE-434B-A006-8F747D601F67}" type="pres">
      <dgm:prSet presAssocID="{1F1C46D6-51CD-4C56-B33F-E78C1BA9DEE9}" presName="FiveNodes_1" presStyleLbl="node1" presStyleIdx="0" presStyleCnt="5">
        <dgm:presLayoutVars>
          <dgm:bulletEnabled val="1"/>
        </dgm:presLayoutVars>
      </dgm:prSet>
      <dgm:spPr/>
    </dgm:pt>
    <dgm:pt modelId="{D1E02390-857E-4143-9C7E-AFB36D0FC3F8}" type="pres">
      <dgm:prSet presAssocID="{1F1C46D6-51CD-4C56-B33F-E78C1BA9DEE9}" presName="FiveNodes_2" presStyleLbl="node1" presStyleIdx="1" presStyleCnt="5">
        <dgm:presLayoutVars>
          <dgm:bulletEnabled val="1"/>
        </dgm:presLayoutVars>
      </dgm:prSet>
      <dgm:spPr/>
    </dgm:pt>
    <dgm:pt modelId="{AD2EAF57-8904-41F7-A274-9A1BA59EDD8B}" type="pres">
      <dgm:prSet presAssocID="{1F1C46D6-51CD-4C56-B33F-E78C1BA9DEE9}" presName="FiveNodes_3" presStyleLbl="node1" presStyleIdx="2" presStyleCnt="5">
        <dgm:presLayoutVars>
          <dgm:bulletEnabled val="1"/>
        </dgm:presLayoutVars>
      </dgm:prSet>
      <dgm:spPr/>
    </dgm:pt>
    <dgm:pt modelId="{FA564D90-1B0E-4407-93A6-4E05CADEC64C}" type="pres">
      <dgm:prSet presAssocID="{1F1C46D6-51CD-4C56-B33F-E78C1BA9DEE9}" presName="FiveNodes_4" presStyleLbl="node1" presStyleIdx="3" presStyleCnt="5">
        <dgm:presLayoutVars>
          <dgm:bulletEnabled val="1"/>
        </dgm:presLayoutVars>
      </dgm:prSet>
      <dgm:spPr/>
    </dgm:pt>
    <dgm:pt modelId="{3AE4C3F6-E7AC-4023-B57C-D0018ADC06DA}" type="pres">
      <dgm:prSet presAssocID="{1F1C46D6-51CD-4C56-B33F-E78C1BA9DEE9}" presName="FiveNodes_5" presStyleLbl="node1" presStyleIdx="4" presStyleCnt="5">
        <dgm:presLayoutVars>
          <dgm:bulletEnabled val="1"/>
        </dgm:presLayoutVars>
      </dgm:prSet>
      <dgm:spPr/>
    </dgm:pt>
    <dgm:pt modelId="{A4D93D10-736F-48D5-95BC-6B323849DDB4}" type="pres">
      <dgm:prSet presAssocID="{1F1C46D6-51CD-4C56-B33F-E78C1BA9DEE9}" presName="FiveConn_1-2" presStyleLbl="fgAccFollowNode1" presStyleIdx="0" presStyleCnt="4">
        <dgm:presLayoutVars>
          <dgm:bulletEnabled val="1"/>
        </dgm:presLayoutVars>
      </dgm:prSet>
      <dgm:spPr/>
    </dgm:pt>
    <dgm:pt modelId="{86E137F5-3A4D-4D9A-97E3-D7F43E4E9F54}" type="pres">
      <dgm:prSet presAssocID="{1F1C46D6-51CD-4C56-B33F-E78C1BA9DEE9}" presName="FiveConn_2-3" presStyleLbl="fgAccFollowNode1" presStyleIdx="1" presStyleCnt="4">
        <dgm:presLayoutVars>
          <dgm:bulletEnabled val="1"/>
        </dgm:presLayoutVars>
      </dgm:prSet>
      <dgm:spPr/>
    </dgm:pt>
    <dgm:pt modelId="{3F29B80A-2D4E-40E8-95DA-F624A3E0BD42}" type="pres">
      <dgm:prSet presAssocID="{1F1C46D6-51CD-4C56-B33F-E78C1BA9DEE9}" presName="FiveConn_3-4" presStyleLbl="fgAccFollowNode1" presStyleIdx="2" presStyleCnt="4">
        <dgm:presLayoutVars>
          <dgm:bulletEnabled val="1"/>
        </dgm:presLayoutVars>
      </dgm:prSet>
      <dgm:spPr/>
    </dgm:pt>
    <dgm:pt modelId="{EF93FC1F-98C0-4A15-8C8A-1F81045C4838}" type="pres">
      <dgm:prSet presAssocID="{1F1C46D6-51CD-4C56-B33F-E78C1BA9DEE9}" presName="FiveConn_4-5" presStyleLbl="fgAccFollowNode1" presStyleIdx="3" presStyleCnt="4">
        <dgm:presLayoutVars>
          <dgm:bulletEnabled val="1"/>
        </dgm:presLayoutVars>
      </dgm:prSet>
      <dgm:spPr/>
    </dgm:pt>
    <dgm:pt modelId="{92340863-9A5F-4434-A899-1D41C95F2A5B}" type="pres">
      <dgm:prSet presAssocID="{1F1C46D6-51CD-4C56-B33F-E78C1BA9DEE9}" presName="FiveNodes_1_text" presStyleLbl="node1" presStyleIdx="4" presStyleCnt="5">
        <dgm:presLayoutVars>
          <dgm:bulletEnabled val="1"/>
        </dgm:presLayoutVars>
      </dgm:prSet>
      <dgm:spPr/>
    </dgm:pt>
    <dgm:pt modelId="{2A20A0FB-4FBF-448D-8013-D7CE5C8978D1}" type="pres">
      <dgm:prSet presAssocID="{1F1C46D6-51CD-4C56-B33F-E78C1BA9DEE9}" presName="FiveNodes_2_text" presStyleLbl="node1" presStyleIdx="4" presStyleCnt="5">
        <dgm:presLayoutVars>
          <dgm:bulletEnabled val="1"/>
        </dgm:presLayoutVars>
      </dgm:prSet>
      <dgm:spPr/>
    </dgm:pt>
    <dgm:pt modelId="{EB4851FD-EDBF-4329-8581-EA069EF03CC4}" type="pres">
      <dgm:prSet presAssocID="{1F1C46D6-51CD-4C56-B33F-E78C1BA9DEE9}" presName="FiveNodes_3_text" presStyleLbl="node1" presStyleIdx="4" presStyleCnt="5">
        <dgm:presLayoutVars>
          <dgm:bulletEnabled val="1"/>
        </dgm:presLayoutVars>
      </dgm:prSet>
      <dgm:spPr/>
    </dgm:pt>
    <dgm:pt modelId="{D7C42D80-9CBD-4DCF-9E77-27B73ADABA95}" type="pres">
      <dgm:prSet presAssocID="{1F1C46D6-51CD-4C56-B33F-E78C1BA9DEE9}" presName="FiveNodes_4_text" presStyleLbl="node1" presStyleIdx="4" presStyleCnt="5">
        <dgm:presLayoutVars>
          <dgm:bulletEnabled val="1"/>
        </dgm:presLayoutVars>
      </dgm:prSet>
      <dgm:spPr/>
    </dgm:pt>
    <dgm:pt modelId="{9C3662C3-BC99-4CC4-AA2C-E6278316A551}" type="pres">
      <dgm:prSet presAssocID="{1F1C46D6-51CD-4C56-B33F-E78C1BA9DEE9}" presName="FiveNodes_5_text" presStyleLbl="node1" presStyleIdx="4" presStyleCnt="5">
        <dgm:presLayoutVars>
          <dgm:bulletEnabled val="1"/>
        </dgm:presLayoutVars>
      </dgm:prSet>
      <dgm:spPr/>
    </dgm:pt>
  </dgm:ptLst>
  <dgm:cxnLst>
    <dgm:cxn modelId="{6F86C511-34F6-4494-B186-1B49E30EDA6F}" type="presOf" srcId="{7C2F980D-01B9-44B6-915B-87D54817AB36}" destId="{9C3662C3-BC99-4CC4-AA2C-E6278316A551}" srcOrd="1" destOrd="0" presId="urn:microsoft.com/office/officeart/2005/8/layout/vProcess5"/>
    <dgm:cxn modelId="{D7806023-59A4-43A6-8992-1A5842AEE9CA}" type="presOf" srcId="{79104A74-4BB0-497A-9A50-AC42E9101937}" destId="{A4D93D10-736F-48D5-95BC-6B323849DDB4}" srcOrd="0" destOrd="0" presId="urn:microsoft.com/office/officeart/2005/8/layout/vProcess5"/>
    <dgm:cxn modelId="{B4A88E2B-1676-4641-8819-72A37899A589}" srcId="{1F1C46D6-51CD-4C56-B33F-E78C1BA9DEE9}" destId="{95D47660-0A98-4A51-91E6-4DAA32F8DCDF}" srcOrd="3" destOrd="0" parTransId="{9DA9EF88-6B55-4149-BC3A-8990AAC22BD1}" sibTransId="{5BB04292-14C7-4B2A-AA20-387EE0B930F3}"/>
    <dgm:cxn modelId="{25088137-8402-4567-B5FF-2105655729A1}" type="presOf" srcId="{447A4472-7F92-4605-A19C-987B8A23033C}" destId="{EB4851FD-EDBF-4329-8581-EA069EF03CC4}" srcOrd="1" destOrd="0" presId="urn:microsoft.com/office/officeart/2005/8/layout/vProcess5"/>
    <dgm:cxn modelId="{6081F439-6114-4422-918A-FDA890D19902}" type="presOf" srcId="{1F1C46D6-51CD-4C56-B33F-E78C1BA9DEE9}" destId="{E31F637F-36D3-4D5E-8252-366BFCC23962}" srcOrd="0" destOrd="0" presId="urn:microsoft.com/office/officeart/2005/8/layout/vProcess5"/>
    <dgm:cxn modelId="{8BC43D3C-3595-45C4-9F00-FAC0F14E6E38}" srcId="{1F1C46D6-51CD-4C56-B33F-E78C1BA9DEE9}" destId="{447A4472-7F92-4605-A19C-987B8A23033C}" srcOrd="2" destOrd="0" parTransId="{0E18AA84-6FC5-4FDD-9F86-7221091F032A}" sibTransId="{965C34A2-86AC-4EA9-94C6-B3582A897E80}"/>
    <dgm:cxn modelId="{3B2DD65B-7F42-4456-9B8C-90001F478B12}" type="presOf" srcId="{9463E4FA-B9D7-4995-A8D9-2D137375D855}" destId="{92340863-9A5F-4434-A899-1D41C95F2A5B}" srcOrd="1" destOrd="0" presId="urn:microsoft.com/office/officeart/2005/8/layout/vProcess5"/>
    <dgm:cxn modelId="{60F2664C-AA74-4BC9-82E1-715D8649563E}" srcId="{1F1C46D6-51CD-4C56-B33F-E78C1BA9DEE9}" destId="{A46D7245-EF6E-4209-80E2-96CF0683D6F1}" srcOrd="1" destOrd="0" parTransId="{F4A29954-4548-4376-AC31-AEA6A4263595}" sibTransId="{94FE861D-E20C-40F3-A364-2B1212E39D05}"/>
    <dgm:cxn modelId="{A87AFF50-09C7-4AE0-955A-437D08936E10}" type="presOf" srcId="{A46D7245-EF6E-4209-80E2-96CF0683D6F1}" destId="{D1E02390-857E-4143-9C7E-AFB36D0FC3F8}" srcOrd="0" destOrd="0" presId="urn:microsoft.com/office/officeart/2005/8/layout/vProcess5"/>
    <dgm:cxn modelId="{E3DE2C71-0880-4316-87CE-F29CA69E903E}" type="presOf" srcId="{5BB04292-14C7-4B2A-AA20-387EE0B930F3}" destId="{EF93FC1F-98C0-4A15-8C8A-1F81045C4838}" srcOrd="0" destOrd="0" presId="urn:microsoft.com/office/officeart/2005/8/layout/vProcess5"/>
    <dgm:cxn modelId="{1DD33759-875C-4FFD-94A3-3DD5D54AD0FF}" srcId="{1F1C46D6-51CD-4C56-B33F-E78C1BA9DEE9}" destId="{7C2F980D-01B9-44B6-915B-87D54817AB36}" srcOrd="4" destOrd="0" parTransId="{1B741B0D-9AC7-42E4-8F1A-021763FD1764}" sibTransId="{EDB52051-2D3D-40E8-B24F-16A05F8F1295}"/>
    <dgm:cxn modelId="{5276B67C-2C35-497C-97F1-1DEA48150899}" type="presOf" srcId="{7C2F980D-01B9-44B6-915B-87D54817AB36}" destId="{3AE4C3F6-E7AC-4023-B57C-D0018ADC06DA}" srcOrd="0" destOrd="0" presId="urn:microsoft.com/office/officeart/2005/8/layout/vProcess5"/>
    <dgm:cxn modelId="{A7BF1190-BEA0-498F-976D-8675D72C7340}" type="presOf" srcId="{965C34A2-86AC-4EA9-94C6-B3582A897E80}" destId="{3F29B80A-2D4E-40E8-95DA-F624A3E0BD42}" srcOrd="0" destOrd="0" presId="urn:microsoft.com/office/officeart/2005/8/layout/vProcess5"/>
    <dgm:cxn modelId="{1BC30C9A-CC73-47E1-BB95-23CFB8756EF3}" type="presOf" srcId="{95D47660-0A98-4A51-91E6-4DAA32F8DCDF}" destId="{FA564D90-1B0E-4407-93A6-4E05CADEC64C}" srcOrd="0" destOrd="0" presId="urn:microsoft.com/office/officeart/2005/8/layout/vProcess5"/>
    <dgm:cxn modelId="{36D6ABA4-BA6D-4973-B993-E3825A630E0D}" srcId="{1F1C46D6-51CD-4C56-B33F-E78C1BA9DEE9}" destId="{9463E4FA-B9D7-4995-A8D9-2D137375D855}" srcOrd="0" destOrd="0" parTransId="{8D049A0F-31E8-4EBD-BD6C-920F0EBA6C44}" sibTransId="{79104A74-4BB0-497A-9A50-AC42E9101937}"/>
    <dgm:cxn modelId="{A9FE85AA-B3B9-4987-9095-FBEE733ACBDF}" type="presOf" srcId="{95D47660-0A98-4A51-91E6-4DAA32F8DCDF}" destId="{D7C42D80-9CBD-4DCF-9E77-27B73ADABA95}" srcOrd="1" destOrd="0" presId="urn:microsoft.com/office/officeart/2005/8/layout/vProcess5"/>
    <dgm:cxn modelId="{581161CA-12DC-4937-8806-2F8BF19AB7EB}" type="presOf" srcId="{A46D7245-EF6E-4209-80E2-96CF0683D6F1}" destId="{2A20A0FB-4FBF-448D-8013-D7CE5C8978D1}" srcOrd="1" destOrd="0" presId="urn:microsoft.com/office/officeart/2005/8/layout/vProcess5"/>
    <dgm:cxn modelId="{AD283DCF-EA1B-49AE-B521-5EC788F50861}" type="presOf" srcId="{94FE861D-E20C-40F3-A364-2B1212E39D05}" destId="{86E137F5-3A4D-4D9A-97E3-D7F43E4E9F54}" srcOrd="0" destOrd="0" presId="urn:microsoft.com/office/officeart/2005/8/layout/vProcess5"/>
    <dgm:cxn modelId="{FD3502DE-88B6-4164-A84E-12EFFEEC1B34}" type="presOf" srcId="{9463E4FA-B9D7-4995-A8D9-2D137375D855}" destId="{FEFB4153-56EE-434B-A006-8F747D601F67}" srcOrd="0" destOrd="0" presId="urn:microsoft.com/office/officeart/2005/8/layout/vProcess5"/>
    <dgm:cxn modelId="{8F5B64F5-5F74-44DA-B91F-B7E5CCD2E5A0}" type="presOf" srcId="{447A4472-7F92-4605-A19C-987B8A23033C}" destId="{AD2EAF57-8904-41F7-A274-9A1BA59EDD8B}" srcOrd="0" destOrd="0" presId="urn:microsoft.com/office/officeart/2005/8/layout/vProcess5"/>
    <dgm:cxn modelId="{0D52815B-D790-4938-9AB3-4D16EB01A206}" type="presParOf" srcId="{E31F637F-36D3-4D5E-8252-366BFCC23962}" destId="{DB9C23F9-3507-4DC8-9959-4BB0BA4BC916}" srcOrd="0" destOrd="0" presId="urn:microsoft.com/office/officeart/2005/8/layout/vProcess5"/>
    <dgm:cxn modelId="{BF3CDE27-5182-4B35-A118-CADC920F3EF3}" type="presParOf" srcId="{E31F637F-36D3-4D5E-8252-366BFCC23962}" destId="{FEFB4153-56EE-434B-A006-8F747D601F67}" srcOrd="1" destOrd="0" presId="urn:microsoft.com/office/officeart/2005/8/layout/vProcess5"/>
    <dgm:cxn modelId="{D04DEA2E-77A3-4720-A524-161F55F61529}" type="presParOf" srcId="{E31F637F-36D3-4D5E-8252-366BFCC23962}" destId="{D1E02390-857E-4143-9C7E-AFB36D0FC3F8}" srcOrd="2" destOrd="0" presId="urn:microsoft.com/office/officeart/2005/8/layout/vProcess5"/>
    <dgm:cxn modelId="{BDA869F7-C0E2-4F07-A9A3-99156A359927}" type="presParOf" srcId="{E31F637F-36D3-4D5E-8252-366BFCC23962}" destId="{AD2EAF57-8904-41F7-A274-9A1BA59EDD8B}" srcOrd="3" destOrd="0" presId="urn:microsoft.com/office/officeart/2005/8/layout/vProcess5"/>
    <dgm:cxn modelId="{91FF5969-07A3-48D2-A092-D0D59E51A0AC}" type="presParOf" srcId="{E31F637F-36D3-4D5E-8252-366BFCC23962}" destId="{FA564D90-1B0E-4407-93A6-4E05CADEC64C}" srcOrd="4" destOrd="0" presId="urn:microsoft.com/office/officeart/2005/8/layout/vProcess5"/>
    <dgm:cxn modelId="{9FA7491F-7DED-4743-8C1D-3CB1F75804C1}" type="presParOf" srcId="{E31F637F-36D3-4D5E-8252-366BFCC23962}" destId="{3AE4C3F6-E7AC-4023-B57C-D0018ADC06DA}" srcOrd="5" destOrd="0" presId="urn:microsoft.com/office/officeart/2005/8/layout/vProcess5"/>
    <dgm:cxn modelId="{D421150C-A5D0-49D4-B0A5-11322CC8D1A7}" type="presParOf" srcId="{E31F637F-36D3-4D5E-8252-366BFCC23962}" destId="{A4D93D10-736F-48D5-95BC-6B323849DDB4}" srcOrd="6" destOrd="0" presId="urn:microsoft.com/office/officeart/2005/8/layout/vProcess5"/>
    <dgm:cxn modelId="{411B7FBE-ED93-4911-8F0C-691DFF31A67B}" type="presParOf" srcId="{E31F637F-36D3-4D5E-8252-366BFCC23962}" destId="{86E137F5-3A4D-4D9A-97E3-D7F43E4E9F54}" srcOrd="7" destOrd="0" presId="urn:microsoft.com/office/officeart/2005/8/layout/vProcess5"/>
    <dgm:cxn modelId="{8D1CFF3A-3025-4D3A-AABA-AB2E1FACA40C}" type="presParOf" srcId="{E31F637F-36D3-4D5E-8252-366BFCC23962}" destId="{3F29B80A-2D4E-40E8-95DA-F624A3E0BD42}" srcOrd="8" destOrd="0" presId="urn:microsoft.com/office/officeart/2005/8/layout/vProcess5"/>
    <dgm:cxn modelId="{CAA4B7C5-C204-42F4-A3D7-452E44ECE8C0}" type="presParOf" srcId="{E31F637F-36D3-4D5E-8252-366BFCC23962}" destId="{EF93FC1F-98C0-4A15-8C8A-1F81045C4838}" srcOrd="9" destOrd="0" presId="urn:microsoft.com/office/officeart/2005/8/layout/vProcess5"/>
    <dgm:cxn modelId="{D68B59CF-7FEF-4D1C-BACB-00FDD58A11CD}" type="presParOf" srcId="{E31F637F-36D3-4D5E-8252-366BFCC23962}" destId="{92340863-9A5F-4434-A899-1D41C95F2A5B}" srcOrd="10" destOrd="0" presId="urn:microsoft.com/office/officeart/2005/8/layout/vProcess5"/>
    <dgm:cxn modelId="{DABC9147-9148-43CE-9C8E-3616BE29DF2D}" type="presParOf" srcId="{E31F637F-36D3-4D5E-8252-366BFCC23962}" destId="{2A20A0FB-4FBF-448D-8013-D7CE5C8978D1}" srcOrd="11" destOrd="0" presId="urn:microsoft.com/office/officeart/2005/8/layout/vProcess5"/>
    <dgm:cxn modelId="{1ED6DE07-DAA5-46A6-821C-C0BEB96F544F}" type="presParOf" srcId="{E31F637F-36D3-4D5E-8252-366BFCC23962}" destId="{EB4851FD-EDBF-4329-8581-EA069EF03CC4}" srcOrd="12" destOrd="0" presId="urn:microsoft.com/office/officeart/2005/8/layout/vProcess5"/>
    <dgm:cxn modelId="{A13B3CF6-8F27-4465-9C9F-083D96A151D5}" type="presParOf" srcId="{E31F637F-36D3-4D5E-8252-366BFCC23962}" destId="{D7C42D80-9CBD-4DCF-9E77-27B73ADABA95}" srcOrd="13" destOrd="0" presId="urn:microsoft.com/office/officeart/2005/8/layout/vProcess5"/>
    <dgm:cxn modelId="{8EE5BAB0-4AF3-4E39-916C-896D039C5F31}" type="presParOf" srcId="{E31F637F-36D3-4D5E-8252-366BFCC23962}" destId="{9C3662C3-BC99-4CC4-AA2C-E6278316A551}" srcOrd="14" destOrd="0" presId="urn:microsoft.com/office/officeart/2005/8/layout/vProcess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4F2D49-819E-42E0-B6CD-E819A1E593C8}" type="doc">
      <dgm:prSet loTypeId="urn:microsoft.com/office/officeart/2008/layout/LinedList" loCatId="list" qsTypeId="urn:microsoft.com/office/officeart/2005/8/quickstyle/simple4" qsCatId="simple" csTypeId="urn:microsoft.com/office/officeart/2005/8/colors/accent1_2" csCatId="accent1" phldr="1"/>
      <dgm:spPr/>
      <dgm:t>
        <a:bodyPr/>
        <a:lstStyle/>
        <a:p>
          <a:endParaRPr lang="pt-BR"/>
        </a:p>
      </dgm:t>
    </dgm:pt>
    <dgm:pt modelId="{68485BA3-9F43-4CA6-968B-700CBAA0727E}">
      <dgm:prSet phldrT="[Texto]" custT="1"/>
      <dgm:spPr/>
      <dgm:t>
        <a:bodyPr/>
        <a:lstStyle/>
        <a:p>
          <a:r>
            <a:rPr lang="pt-BR" sz="1800" b="1" dirty="0"/>
            <a:t>CAPÍTULO I</a:t>
          </a:r>
        </a:p>
      </dgm:t>
    </dgm:pt>
    <dgm:pt modelId="{B7F5FF80-A9D4-4105-9A3C-D73B633EC359}" type="parTrans" cxnId="{9F618EE8-EFD2-48ED-9B56-AE6983D42F6C}">
      <dgm:prSet/>
      <dgm:spPr/>
      <dgm:t>
        <a:bodyPr/>
        <a:lstStyle/>
        <a:p>
          <a:endParaRPr lang="pt-BR"/>
        </a:p>
      </dgm:t>
    </dgm:pt>
    <dgm:pt modelId="{7A94B1CF-5D70-4E96-B6E4-30697919ABC8}" type="sibTrans" cxnId="{9F618EE8-EFD2-48ED-9B56-AE6983D42F6C}">
      <dgm:prSet/>
      <dgm:spPr/>
      <dgm:t>
        <a:bodyPr/>
        <a:lstStyle/>
        <a:p>
          <a:endParaRPr lang="pt-BR"/>
        </a:p>
      </dgm:t>
    </dgm:pt>
    <dgm:pt modelId="{667B77B9-12F0-4A8C-9DD0-F8EB65100A3E}">
      <dgm:prSet phldrT="[Texto]" custT="1"/>
      <dgm:spPr/>
      <dgm:t>
        <a:bodyPr/>
        <a:lstStyle/>
        <a:p>
          <a:r>
            <a:rPr lang="pt-BR" sz="1800" dirty="0"/>
            <a:t>Disposições preliminares</a:t>
          </a:r>
        </a:p>
      </dgm:t>
    </dgm:pt>
    <dgm:pt modelId="{9356083F-A89A-467E-88E3-127EE5BEBD67}" type="parTrans" cxnId="{6660EB25-4FA0-46E2-8287-D41B2F01174F}">
      <dgm:prSet/>
      <dgm:spPr/>
      <dgm:t>
        <a:bodyPr/>
        <a:lstStyle/>
        <a:p>
          <a:endParaRPr lang="pt-BR"/>
        </a:p>
      </dgm:t>
    </dgm:pt>
    <dgm:pt modelId="{D632800F-098E-42B2-8E86-6F33A50F9A46}" type="sibTrans" cxnId="{6660EB25-4FA0-46E2-8287-D41B2F01174F}">
      <dgm:prSet/>
      <dgm:spPr/>
      <dgm:t>
        <a:bodyPr/>
        <a:lstStyle/>
        <a:p>
          <a:endParaRPr lang="pt-BR"/>
        </a:p>
      </dgm:t>
    </dgm:pt>
    <dgm:pt modelId="{AD4B3504-ED88-45E9-A48A-97697993354E}">
      <dgm:prSet phldrT="[Texto]" custT="1"/>
      <dgm:spPr/>
      <dgm:t>
        <a:bodyPr/>
        <a:lstStyle/>
        <a:p>
          <a:r>
            <a:rPr lang="pt-BR" sz="1800" dirty="0"/>
            <a:t>Princípios </a:t>
          </a:r>
        </a:p>
      </dgm:t>
    </dgm:pt>
    <dgm:pt modelId="{13C0EA2D-EABA-4CE3-89E1-415F557731CC}" type="parTrans" cxnId="{A1307081-3F26-4286-BCF7-1F4DE9CD8BB7}">
      <dgm:prSet/>
      <dgm:spPr/>
      <dgm:t>
        <a:bodyPr/>
        <a:lstStyle/>
        <a:p>
          <a:endParaRPr lang="pt-BR"/>
        </a:p>
      </dgm:t>
    </dgm:pt>
    <dgm:pt modelId="{89A66EF5-8720-4C9F-9102-DD78195DB899}" type="sibTrans" cxnId="{A1307081-3F26-4286-BCF7-1F4DE9CD8BB7}">
      <dgm:prSet/>
      <dgm:spPr/>
      <dgm:t>
        <a:bodyPr/>
        <a:lstStyle/>
        <a:p>
          <a:endParaRPr lang="pt-BR"/>
        </a:p>
      </dgm:t>
    </dgm:pt>
    <dgm:pt modelId="{5DBA4B31-BD1A-4B56-8824-59E1B47B0862}">
      <dgm:prSet phldrT="[Texto]" custT="1"/>
      <dgm:spPr/>
      <dgm:t>
        <a:bodyPr/>
        <a:lstStyle/>
        <a:p>
          <a:r>
            <a:rPr lang="pt-BR" sz="1800" b="1" dirty="0"/>
            <a:t>CAPÍTULO II</a:t>
          </a:r>
        </a:p>
      </dgm:t>
    </dgm:pt>
    <dgm:pt modelId="{61E77EC8-7003-4EBF-8E8E-680A9DEB8670}" type="parTrans" cxnId="{2175B7D9-A9DE-4664-A33C-18B77CFB67CF}">
      <dgm:prSet/>
      <dgm:spPr/>
      <dgm:t>
        <a:bodyPr/>
        <a:lstStyle/>
        <a:p>
          <a:endParaRPr lang="pt-BR"/>
        </a:p>
      </dgm:t>
    </dgm:pt>
    <dgm:pt modelId="{51D3A5C2-176C-45D6-87F7-E531020403C9}" type="sibTrans" cxnId="{2175B7D9-A9DE-4664-A33C-18B77CFB67CF}">
      <dgm:prSet/>
      <dgm:spPr/>
      <dgm:t>
        <a:bodyPr/>
        <a:lstStyle/>
        <a:p>
          <a:endParaRPr lang="pt-BR"/>
        </a:p>
      </dgm:t>
    </dgm:pt>
    <dgm:pt modelId="{34981AD3-2A34-45C1-BFCD-DB7ECC36A704}">
      <dgm:prSet phldrT="[Texto]" custT="1"/>
      <dgm:spPr/>
      <dgm:t>
        <a:bodyPr/>
        <a:lstStyle/>
        <a:p>
          <a:r>
            <a:rPr lang="pt-BR" sz="1500" dirty="0"/>
            <a:t>Composição;</a:t>
          </a:r>
        </a:p>
      </dgm:t>
    </dgm:pt>
    <dgm:pt modelId="{F6A14401-AAE5-4482-B9F5-7C27784D520C}" type="parTrans" cxnId="{520FE802-AAC7-4AB3-9ACE-249E916C545E}">
      <dgm:prSet/>
      <dgm:spPr/>
      <dgm:t>
        <a:bodyPr/>
        <a:lstStyle/>
        <a:p>
          <a:endParaRPr lang="pt-BR"/>
        </a:p>
      </dgm:t>
    </dgm:pt>
    <dgm:pt modelId="{83F9746D-62D6-4078-BBE2-9C9EAC643E90}" type="sibTrans" cxnId="{520FE802-AAC7-4AB3-9ACE-249E916C545E}">
      <dgm:prSet/>
      <dgm:spPr/>
      <dgm:t>
        <a:bodyPr/>
        <a:lstStyle/>
        <a:p>
          <a:endParaRPr lang="pt-BR"/>
        </a:p>
      </dgm:t>
    </dgm:pt>
    <dgm:pt modelId="{66A89883-737D-4AFE-AE60-47338EA96B44}">
      <dgm:prSet phldrT="[Texto]" custT="1"/>
      <dgm:spPr/>
      <dgm:t>
        <a:bodyPr/>
        <a:lstStyle/>
        <a:p>
          <a:r>
            <a:rPr lang="pt-BR" sz="1500" dirty="0"/>
            <a:t>Plano Municipal de Saneamento;</a:t>
          </a:r>
        </a:p>
      </dgm:t>
    </dgm:pt>
    <dgm:pt modelId="{F088C333-C36A-45B2-B5E7-914A4D9039CD}" type="parTrans" cxnId="{241C2405-AD59-46A6-B939-1BCEDB228A3D}">
      <dgm:prSet/>
      <dgm:spPr/>
      <dgm:t>
        <a:bodyPr/>
        <a:lstStyle/>
        <a:p>
          <a:endParaRPr lang="pt-BR"/>
        </a:p>
      </dgm:t>
    </dgm:pt>
    <dgm:pt modelId="{5CC603F6-A7A0-46C7-9AB5-EB789C48113C}" type="sibTrans" cxnId="{241C2405-AD59-46A6-B939-1BCEDB228A3D}">
      <dgm:prSet/>
      <dgm:spPr/>
      <dgm:t>
        <a:bodyPr/>
        <a:lstStyle/>
        <a:p>
          <a:endParaRPr lang="pt-BR"/>
        </a:p>
      </dgm:t>
    </dgm:pt>
    <dgm:pt modelId="{485D09D8-291E-4FAD-8218-3AB45E6849C4}">
      <dgm:prSet phldrT="[Texto]" custT="1"/>
      <dgm:spPr/>
      <dgm:t>
        <a:bodyPr/>
        <a:lstStyle/>
        <a:p>
          <a:r>
            <a:rPr lang="pt-BR" sz="1800" b="1" dirty="0"/>
            <a:t>CAPÍTULO III</a:t>
          </a:r>
        </a:p>
      </dgm:t>
    </dgm:pt>
    <dgm:pt modelId="{F20EC973-2C65-427D-8CE2-492EDFFA3419}" type="parTrans" cxnId="{264EF30E-C867-4DA6-B82C-118992429E6A}">
      <dgm:prSet/>
      <dgm:spPr/>
      <dgm:t>
        <a:bodyPr/>
        <a:lstStyle/>
        <a:p>
          <a:endParaRPr lang="pt-BR"/>
        </a:p>
      </dgm:t>
    </dgm:pt>
    <dgm:pt modelId="{F18F93C6-8181-47ED-B5C0-5B533A821AFF}" type="sibTrans" cxnId="{264EF30E-C867-4DA6-B82C-118992429E6A}">
      <dgm:prSet/>
      <dgm:spPr/>
      <dgm:t>
        <a:bodyPr/>
        <a:lstStyle/>
        <a:p>
          <a:endParaRPr lang="pt-BR"/>
        </a:p>
      </dgm:t>
    </dgm:pt>
    <dgm:pt modelId="{9E1F853A-B0C6-4D8F-80F0-B53710A00695}">
      <dgm:prSet phldrT="[Texto]" custT="1"/>
      <dgm:spPr/>
      <dgm:t>
        <a:bodyPr/>
        <a:lstStyle/>
        <a:p>
          <a:r>
            <a:rPr lang="pt-BR" sz="1800" dirty="0"/>
            <a:t>Direitos e deveres dos usuários</a:t>
          </a:r>
        </a:p>
      </dgm:t>
    </dgm:pt>
    <dgm:pt modelId="{2A103FBE-5BAF-4D51-BF51-8DA6AF957446}" type="parTrans" cxnId="{39B1BCBE-8D91-45F3-93F4-76056E1131E6}">
      <dgm:prSet/>
      <dgm:spPr/>
      <dgm:t>
        <a:bodyPr/>
        <a:lstStyle/>
        <a:p>
          <a:endParaRPr lang="pt-BR"/>
        </a:p>
      </dgm:t>
    </dgm:pt>
    <dgm:pt modelId="{632239B0-19F7-4570-B18A-B291E0AADBDE}" type="sibTrans" cxnId="{39B1BCBE-8D91-45F3-93F4-76056E1131E6}">
      <dgm:prSet/>
      <dgm:spPr/>
      <dgm:t>
        <a:bodyPr/>
        <a:lstStyle/>
        <a:p>
          <a:endParaRPr lang="pt-BR"/>
        </a:p>
      </dgm:t>
    </dgm:pt>
    <dgm:pt modelId="{09DF31FA-98E2-4BDC-89F9-E5884D31AFD0}">
      <dgm:prSet phldrT="[Texto]" custT="1"/>
      <dgm:spPr/>
      <dgm:t>
        <a:bodyPr/>
        <a:lstStyle/>
        <a:p>
          <a:r>
            <a:rPr lang="pt-BR" sz="1800" dirty="0"/>
            <a:t>Objetivos</a:t>
          </a:r>
        </a:p>
      </dgm:t>
    </dgm:pt>
    <dgm:pt modelId="{95E87597-E48B-4033-9C77-BE1E64D46D78}" type="parTrans" cxnId="{55D973D7-A461-454A-8D72-B392F1164647}">
      <dgm:prSet/>
      <dgm:spPr/>
      <dgm:t>
        <a:bodyPr/>
        <a:lstStyle/>
        <a:p>
          <a:endParaRPr lang="pt-BR"/>
        </a:p>
      </dgm:t>
    </dgm:pt>
    <dgm:pt modelId="{BDA49A20-9D00-40C6-9C1D-79ACF38C7142}" type="sibTrans" cxnId="{55D973D7-A461-454A-8D72-B392F1164647}">
      <dgm:prSet/>
      <dgm:spPr/>
      <dgm:t>
        <a:bodyPr/>
        <a:lstStyle/>
        <a:p>
          <a:endParaRPr lang="pt-BR"/>
        </a:p>
      </dgm:t>
    </dgm:pt>
    <dgm:pt modelId="{AFEE1621-519D-4A3F-87E1-2590141A1325}">
      <dgm:prSet phldrT="[Texto]" custT="1"/>
      <dgm:spPr/>
      <dgm:t>
        <a:bodyPr/>
        <a:lstStyle/>
        <a:p>
          <a:r>
            <a:rPr lang="pt-BR" sz="1800" dirty="0"/>
            <a:t>Diretrizes gerais</a:t>
          </a:r>
        </a:p>
      </dgm:t>
    </dgm:pt>
    <dgm:pt modelId="{15BB2B01-E3BA-4272-8852-D7172C0A20CB}" type="parTrans" cxnId="{4EB32B8F-DE51-4AED-8C52-6B11040DF6A0}">
      <dgm:prSet/>
      <dgm:spPr/>
      <dgm:t>
        <a:bodyPr/>
        <a:lstStyle/>
        <a:p>
          <a:endParaRPr lang="pt-BR"/>
        </a:p>
      </dgm:t>
    </dgm:pt>
    <dgm:pt modelId="{F31C789C-2936-49AC-AC7A-8B380A3ACF16}" type="sibTrans" cxnId="{4EB32B8F-DE51-4AED-8C52-6B11040DF6A0}">
      <dgm:prSet/>
      <dgm:spPr/>
      <dgm:t>
        <a:bodyPr/>
        <a:lstStyle/>
        <a:p>
          <a:endParaRPr lang="pt-BR"/>
        </a:p>
      </dgm:t>
    </dgm:pt>
    <dgm:pt modelId="{E41877BE-83D1-4EC9-8949-F1AABA2235C1}">
      <dgm:prSet phldrT="[Texto]" custT="1"/>
      <dgm:spPr/>
      <dgm:t>
        <a:bodyPr/>
        <a:lstStyle/>
        <a:p>
          <a:r>
            <a:rPr lang="pt-BR" sz="1500" dirty="0"/>
            <a:t>Controle Social do Saneamento;</a:t>
          </a:r>
        </a:p>
      </dgm:t>
    </dgm:pt>
    <dgm:pt modelId="{09639CD2-5A01-4562-B32A-114E7AF1466C}" type="parTrans" cxnId="{E168F393-AB35-4012-A435-F4FF1E392EA9}">
      <dgm:prSet/>
      <dgm:spPr/>
      <dgm:t>
        <a:bodyPr/>
        <a:lstStyle/>
        <a:p>
          <a:endParaRPr lang="pt-BR"/>
        </a:p>
      </dgm:t>
    </dgm:pt>
    <dgm:pt modelId="{4867261D-0A30-4C69-8BE5-802AAB4E7A80}" type="sibTrans" cxnId="{E168F393-AB35-4012-A435-F4FF1E392EA9}">
      <dgm:prSet/>
      <dgm:spPr/>
      <dgm:t>
        <a:bodyPr/>
        <a:lstStyle/>
        <a:p>
          <a:endParaRPr lang="pt-BR"/>
        </a:p>
      </dgm:t>
    </dgm:pt>
    <dgm:pt modelId="{E43955C4-F34F-4D48-BE34-6D2299EB0FE3}">
      <dgm:prSet phldrT="[Texto]" custT="1"/>
      <dgm:spPr/>
      <dgm:t>
        <a:bodyPr/>
        <a:lstStyle/>
        <a:p>
          <a:r>
            <a:rPr lang="pt-BR" sz="1500" dirty="0"/>
            <a:t>Fundo Municipal de Saneamento Básico – FMSB;</a:t>
          </a:r>
        </a:p>
      </dgm:t>
    </dgm:pt>
    <dgm:pt modelId="{23CCEA13-2E60-44FF-8CD8-11FFEC214683}" type="parTrans" cxnId="{4C5B5082-D7C0-4781-83D2-8F5137ED108D}">
      <dgm:prSet/>
      <dgm:spPr/>
      <dgm:t>
        <a:bodyPr/>
        <a:lstStyle/>
        <a:p>
          <a:endParaRPr lang="pt-BR"/>
        </a:p>
      </dgm:t>
    </dgm:pt>
    <dgm:pt modelId="{908740B3-552E-4210-8142-E47D587F249C}" type="sibTrans" cxnId="{4C5B5082-D7C0-4781-83D2-8F5137ED108D}">
      <dgm:prSet/>
      <dgm:spPr/>
      <dgm:t>
        <a:bodyPr/>
        <a:lstStyle/>
        <a:p>
          <a:endParaRPr lang="pt-BR"/>
        </a:p>
      </dgm:t>
    </dgm:pt>
    <dgm:pt modelId="{DE070E9A-548F-4BAC-B278-F3A3794309B0}">
      <dgm:prSet phldrT="[Texto]" custT="1"/>
      <dgm:spPr/>
      <dgm:t>
        <a:bodyPr/>
        <a:lstStyle/>
        <a:p>
          <a:r>
            <a:rPr lang="pt-BR" sz="1500" dirty="0"/>
            <a:t>Sistema Municipal de Saneamento Básico – SISBN;</a:t>
          </a:r>
        </a:p>
      </dgm:t>
    </dgm:pt>
    <dgm:pt modelId="{33CBA5DB-B69A-42A4-A8B4-FC72B83E47CC}" type="parTrans" cxnId="{90E4B67B-3629-4BF5-A0B0-CC6D89785600}">
      <dgm:prSet/>
      <dgm:spPr/>
      <dgm:t>
        <a:bodyPr/>
        <a:lstStyle/>
        <a:p>
          <a:endParaRPr lang="pt-BR"/>
        </a:p>
      </dgm:t>
    </dgm:pt>
    <dgm:pt modelId="{556B3D2F-F552-42C5-8C28-AFAADD6A54A9}" type="sibTrans" cxnId="{90E4B67B-3629-4BF5-A0B0-CC6D89785600}">
      <dgm:prSet/>
      <dgm:spPr/>
      <dgm:t>
        <a:bodyPr/>
        <a:lstStyle/>
        <a:p>
          <a:endParaRPr lang="pt-BR"/>
        </a:p>
      </dgm:t>
    </dgm:pt>
    <dgm:pt modelId="{50D4176A-1FC2-4863-9F15-E16C5F4908B7}">
      <dgm:prSet phldrT="[Texto]" custT="1"/>
      <dgm:spPr/>
      <dgm:t>
        <a:bodyPr/>
        <a:lstStyle/>
        <a:p>
          <a:r>
            <a:rPr lang="pt-BR" sz="1500" dirty="0"/>
            <a:t>Conferência Municipal de Saneamento Básico</a:t>
          </a:r>
        </a:p>
      </dgm:t>
    </dgm:pt>
    <dgm:pt modelId="{90E10430-80F3-4484-9795-815B033ADB15}" type="parTrans" cxnId="{ABA650CD-D514-41DF-BCE1-95E2BE3F2D60}">
      <dgm:prSet/>
      <dgm:spPr/>
      <dgm:t>
        <a:bodyPr/>
        <a:lstStyle/>
        <a:p>
          <a:endParaRPr lang="pt-BR"/>
        </a:p>
      </dgm:t>
    </dgm:pt>
    <dgm:pt modelId="{91E0DAE9-E642-49EE-9417-B4CEA8046FBE}" type="sibTrans" cxnId="{ABA650CD-D514-41DF-BCE1-95E2BE3F2D60}">
      <dgm:prSet/>
      <dgm:spPr/>
      <dgm:t>
        <a:bodyPr/>
        <a:lstStyle/>
        <a:p>
          <a:endParaRPr lang="pt-BR"/>
        </a:p>
      </dgm:t>
    </dgm:pt>
    <dgm:pt modelId="{EA059DA1-E0F3-4163-B822-C08BE3363B35}">
      <dgm:prSet phldrT="[Texto]" custT="1"/>
      <dgm:spPr/>
      <dgm:t>
        <a:bodyPr/>
        <a:lstStyle/>
        <a:p>
          <a:r>
            <a:rPr lang="pt-BR" sz="1800" b="1" dirty="0"/>
            <a:t>CAPÍTULO IV</a:t>
          </a:r>
        </a:p>
      </dgm:t>
    </dgm:pt>
    <dgm:pt modelId="{BEC8A157-75A6-47CE-95B1-F6AFDCCEAF52}" type="sibTrans" cxnId="{8CB746C1-E754-414A-9B54-EA5C8EB52F85}">
      <dgm:prSet/>
      <dgm:spPr/>
      <dgm:t>
        <a:bodyPr/>
        <a:lstStyle/>
        <a:p>
          <a:endParaRPr lang="pt-BR"/>
        </a:p>
      </dgm:t>
    </dgm:pt>
    <dgm:pt modelId="{BE24CA78-52D3-451E-8800-3D9E8E20EB84}" type="parTrans" cxnId="{8CB746C1-E754-414A-9B54-EA5C8EB52F85}">
      <dgm:prSet/>
      <dgm:spPr/>
      <dgm:t>
        <a:bodyPr/>
        <a:lstStyle/>
        <a:p>
          <a:endParaRPr lang="pt-BR"/>
        </a:p>
      </dgm:t>
    </dgm:pt>
    <dgm:pt modelId="{B0D0DFEA-6B08-4B43-9A1E-9EC603BB23BA}">
      <dgm:prSet phldrT="[Texto]" custT="1"/>
      <dgm:spPr/>
      <dgm:t>
        <a:bodyPr/>
        <a:lstStyle/>
        <a:p>
          <a:r>
            <a:rPr lang="pt-BR" sz="1800" dirty="0"/>
            <a:t>Prestação dos serviços</a:t>
          </a:r>
        </a:p>
      </dgm:t>
    </dgm:pt>
    <dgm:pt modelId="{1D2B2F32-95A8-4D60-AC10-3283FC069CEF}" type="sibTrans" cxnId="{28DA824B-1A7C-4023-B1F5-C950F1F5A5F1}">
      <dgm:prSet/>
      <dgm:spPr/>
      <dgm:t>
        <a:bodyPr/>
        <a:lstStyle/>
        <a:p>
          <a:endParaRPr lang="pt-BR"/>
        </a:p>
      </dgm:t>
    </dgm:pt>
    <dgm:pt modelId="{847F82D7-3EE5-4700-8080-D61555D88F6B}" type="parTrans" cxnId="{28DA824B-1A7C-4023-B1F5-C950F1F5A5F1}">
      <dgm:prSet/>
      <dgm:spPr/>
      <dgm:t>
        <a:bodyPr/>
        <a:lstStyle/>
        <a:p>
          <a:endParaRPr lang="pt-BR"/>
        </a:p>
      </dgm:t>
    </dgm:pt>
    <dgm:pt modelId="{58C59FFE-4A59-4081-AC7B-4E69508264F6}" type="pres">
      <dgm:prSet presAssocID="{8B4F2D49-819E-42E0-B6CD-E819A1E593C8}" presName="vert0" presStyleCnt="0">
        <dgm:presLayoutVars>
          <dgm:dir/>
          <dgm:animOne val="branch"/>
          <dgm:animLvl val="lvl"/>
        </dgm:presLayoutVars>
      </dgm:prSet>
      <dgm:spPr/>
    </dgm:pt>
    <dgm:pt modelId="{2B333397-4F5A-488A-AD3F-17E2CEB24F4A}" type="pres">
      <dgm:prSet presAssocID="{68485BA3-9F43-4CA6-968B-700CBAA0727E}" presName="thickLine" presStyleLbl="alignNode1" presStyleIdx="0" presStyleCnt="4"/>
      <dgm:spPr/>
    </dgm:pt>
    <dgm:pt modelId="{986BB2B8-F323-49DC-9C6D-B90CF1A4C37D}" type="pres">
      <dgm:prSet presAssocID="{68485BA3-9F43-4CA6-968B-700CBAA0727E}" presName="horz1" presStyleCnt="0"/>
      <dgm:spPr/>
    </dgm:pt>
    <dgm:pt modelId="{74E0527C-3D1A-4C70-BFE4-288B2074675C}" type="pres">
      <dgm:prSet presAssocID="{68485BA3-9F43-4CA6-968B-700CBAA0727E}" presName="tx1" presStyleLbl="revTx" presStyleIdx="0" presStyleCnt="16"/>
      <dgm:spPr/>
    </dgm:pt>
    <dgm:pt modelId="{2035184D-3436-46BB-B92C-41E060225999}" type="pres">
      <dgm:prSet presAssocID="{68485BA3-9F43-4CA6-968B-700CBAA0727E}" presName="vert1" presStyleCnt="0"/>
      <dgm:spPr/>
    </dgm:pt>
    <dgm:pt modelId="{BB866CC7-FFFF-4EFA-8ED3-78F0869F4522}" type="pres">
      <dgm:prSet presAssocID="{667B77B9-12F0-4A8C-9DD0-F8EB65100A3E}" presName="vertSpace2a" presStyleCnt="0"/>
      <dgm:spPr/>
    </dgm:pt>
    <dgm:pt modelId="{7BFF5E57-96B6-42EB-AE53-E9719489656D}" type="pres">
      <dgm:prSet presAssocID="{667B77B9-12F0-4A8C-9DD0-F8EB65100A3E}" presName="horz2" presStyleCnt="0"/>
      <dgm:spPr/>
    </dgm:pt>
    <dgm:pt modelId="{6C9F62D9-1340-417A-B0C4-4F9B3823779A}" type="pres">
      <dgm:prSet presAssocID="{667B77B9-12F0-4A8C-9DD0-F8EB65100A3E}" presName="horzSpace2" presStyleCnt="0"/>
      <dgm:spPr/>
    </dgm:pt>
    <dgm:pt modelId="{C7C22C60-2D8D-48EC-8089-A0F0221B95E4}" type="pres">
      <dgm:prSet presAssocID="{667B77B9-12F0-4A8C-9DD0-F8EB65100A3E}" presName="tx2" presStyleLbl="revTx" presStyleIdx="1" presStyleCnt="16"/>
      <dgm:spPr/>
    </dgm:pt>
    <dgm:pt modelId="{E6EC6CA9-94B8-41E1-9984-3996FED9B40E}" type="pres">
      <dgm:prSet presAssocID="{667B77B9-12F0-4A8C-9DD0-F8EB65100A3E}" presName="vert2" presStyleCnt="0"/>
      <dgm:spPr/>
    </dgm:pt>
    <dgm:pt modelId="{FA733174-9B33-43ED-98B6-CA35E1942F1D}" type="pres">
      <dgm:prSet presAssocID="{667B77B9-12F0-4A8C-9DD0-F8EB65100A3E}" presName="thinLine2b" presStyleLbl="callout" presStyleIdx="0" presStyleCnt="12"/>
      <dgm:spPr/>
    </dgm:pt>
    <dgm:pt modelId="{AFE23D40-93E4-43C8-994F-CFE9E5A325B0}" type="pres">
      <dgm:prSet presAssocID="{667B77B9-12F0-4A8C-9DD0-F8EB65100A3E}" presName="vertSpace2b" presStyleCnt="0"/>
      <dgm:spPr/>
    </dgm:pt>
    <dgm:pt modelId="{5F7EF52B-452D-473C-B92D-B54771503CFA}" type="pres">
      <dgm:prSet presAssocID="{AD4B3504-ED88-45E9-A48A-97697993354E}" presName="horz2" presStyleCnt="0"/>
      <dgm:spPr/>
    </dgm:pt>
    <dgm:pt modelId="{3FAE7E38-8EAC-48AD-A6F0-0FDF9939C0BC}" type="pres">
      <dgm:prSet presAssocID="{AD4B3504-ED88-45E9-A48A-97697993354E}" presName="horzSpace2" presStyleCnt="0"/>
      <dgm:spPr/>
    </dgm:pt>
    <dgm:pt modelId="{8C030869-AE7D-4A78-A8B5-2C1C9A1C389B}" type="pres">
      <dgm:prSet presAssocID="{AD4B3504-ED88-45E9-A48A-97697993354E}" presName="tx2" presStyleLbl="revTx" presStyleIdx="2" presStyleCnt="16"/>
      <dgm:spPr/>
    </dgm:pt>
    <dgm:pt modelId="{14E41CB4-809D-408C-B290-02899AFC7CED}" type="pres">
      <dgm:prSet presAssocID="{AD4B3504-ED88-45E9-A48A-97697993354E}" presName="vert2" presStyleCnt="0"/>
      <dgm:spPr/>
    </dgm:pt>
    <dgm:pt modelId="{F140F952-4575-4632-8CB4-68B815843914}" type="pres">
      <dgm:prSet presAssocID="{AD4B3504-ED88-45E9-A48A-97697993354E}" presName="thinLine2b" presStyleLbl="callout" presStyleIdx="1" presStyleCnt="12"/>
      <dgm:spPr/>
    </dgm:pt>
    <dgm:pt modelId="{DA9A0886-79EC-4924-B9FF-BB29391D25C0}" type="pres">
      <dgm:prSet presAssocID="{AD4B3504-ED88-45E9-A48A-97697993354E}" presName="vertSpace2b" presStyleCnt="0"/>
      <dgm:spPr/>
    </dgm:pt>
    <dgm:pt modelId="{85B7044F-E8BB-46DA-B35C-5D191F34234C}" type="pres">
      <dgm:prSet presAssocID="{09DF31FA-98E2-4BDC-89F9-E5884D31AFD0}" presName="horz2" presStyleCnt="0"/>
      <dgm:spPr/>
    </dgm:pt>
    <dgm:pt modelId="{84829C73-D620-453A-8B9D-FD733AC01DCE}" type="pres">
      <dgm:prSet presAssocID="{09DF31FA-98E2-4BDC-89F9-E5884D31AFD0}" presName="horzSpace2" presStyleCnt="0"/>
      <dgm:spPr/>
    </dgm:pt>
    <dgm:pt modelId="{051BF051-88F3-48F4-B7DA-21F42CB40323}" type="pres">
      <dgm:prSet presAssocID="{09DF31FA-98E2-4BDC-89F9-E5884D31AFD0}" presName="tx2" presStyleLbl="revTx" presStyleIdx="3" presStyleCnt="16"/>
      <dgm:spPr/>
    </dgm:pt>
    <dgm:pt modelId="{B3E0F186-5B21-472B-BA25-3D0FF98528EE}" type="pres">
      <dgm:prSet presAssocID="{09DF31FA-98E2-4BDC-89F9-E5884D31AFD0}" presName="vert2" presStyleCnt="0"/>
      <dgm:spPr/>
    </dgm:pt>
    <dgm:pt modelId="{9399E09B-AB72-4B8B-84FF-F36D46BA61E5}" type="pres">
      <dgm:prSet presAssocID="{09DF31FA-98E2-4BDC-89F9-E5884D31AFD0}" presName="thinLine2b" presStyleLbl="callout" presStyleIdx="2" presStyleCnt="12"/>
      <dgm:spPr/>
    </dgm:pt>
    <dgm:pt modelId="{ED9EF8BB-06A2-412C-9C5C-4C1628CEF31C}" type="pres">
      <dgm:prSet presAssocID="{09DF31FA-98E2-4BDC-89F9-E5884D31AFD0}" presName="vertSpace2b" presStyleCnt="0"/>
      <dgm:spPr/>
    </dgm:pt>
    <dgm:pt modelId="{1456AF6A-385B-403F-8D88-39C9A9866FD9}" type="pres">
      <dgm:prSet presAssocID="{AFEE1621-519D-4A3F-87E1-2590141A1325}" presName="horz2" presStyleCnt="0"/>
      <dgm:spPr/>
    </dgm:pt>
    <dgm:pt modelId="{C3DCB16E-874B-4447-94AF-BE989AC874F3}" type="pres">
      <dgm:prSet presAssocID="{AFEE1621-519D-4A3F-87E1-2590141A1325}" presName="horzSpace2" presStyleCnt="0"/>
      <dgm:spPr/>
    </dgm:pt>
    <dgm:pt modelId="{9BCAB015-20BE-4DD2-8A59-1B026482B6DD}" type="pres">
      <dgm:prSet presAssocID="{AFEE1621-519D-4A3F-87E1-2590141A1325}" presName="tx2" presStyleLbl="revTx" presStyleIdx="4" presStyleCnt="16"/>
      <dgm:spPr/>
    </dgm:pt>
    <dgm:pt modelId="{938CE1A2-4EF7-4FE1-8448-EBC034885642}" type="pres">
      <dgm:prSet presAssocID="{AFEE1621-519D-4A3F-87E1-2590141A1325}" presName="vert2" presStyleCnt="0"/>
      <dgm:spPr/>
    </dgm:pt>
    <dgm:pt modelId="{810D4E94-DB76-4E36-B0DF-E5F4E652D101}" type="pres">
      <dgm:prSet presAssocID="{AFEE1621-519D-4A3F-87E1-2590141A1325}" presName="thinLine2b" presStyleLbl="callout" presStyleIdx="3" presStyleCnt="12"/>
      <dgm:spPr/>
    </dgm:pt>
    <dgm:pt modelId="{E33E73A7-259F-40B6-949E-46C96D6E3908}" type="pres">
      <dgm:prSet presAssocID="{AFEE1621-519D-4A3F-87E1-2590141A1325}" presName="vertSpace2b" presStyleCnt="0"/>
      <dgm:spPr/>
    </dgm:pt>
    <dgm:pt modelId="{28EF6B6D-B92F-4E3E-A33E-D155AE820267}" type="pres">
      <dgm:prSet presAssocID="{5DBA4B31-BD1A-4B56-8824-59E1B47B0862}" presName="thickLine" presStyleLbl="alignNode1" presStyleIdx="1" presStyleCnt="4"/>
      <dgm:spPr/>
    </dgm:pt>
    <dgm:pt modelId="{B908B7EC-E879-40A9-BB6C-24DA7E0BDF49}" type="pres">
      <dgm:prSet presAssocID="{5DBA4B31-BD1A-4B56-8824-59E1B47B0862}" presName="horz1" presStyleCnt="0"/>
      <dgm:spPr/>
    </dgm:pt>
    <dgm:pt modelId="{03648643-2313-4FE8-8340-7828A5F6165E}" type="pres">
      <dgm:prSet presAssocID="{5DBA4B31-BD1A-4B56-8824-59E1B47B0862}" presName="tx1" presStyleLbl="revTx" presStyleIdx="5" presStyleCnt="16"/>
      <dgm:spPr/>
    </dgm:pt>
    <dgm:pt modelId="{548383A2-F239-4479-B82A-00FDC4B0C355}" type="pres">
      <dgm:prSet presAssocID="{5DBA4B31-BD1A-4B56-8824-59E1B47B0862}" presName="vert1" presStyleCnt="0"/>
      <dgm:spPr/>
    </dgm:pt>
    <dgm:pt modelId="{7C4BDE60-AD14-49F1-9689-0A5A25E56C0A}" type="pres">
      <dgm:prSet presAssocID="{34981AD3-2A34-45C1-BFCD-DB7ECC36A704}" presName="vertSpace2a" presStyleCnt="0"/>
      <dgm:spPr/>
    </dgm:pt>
    <dgm:pt modelId="{6BA56A6A-4A46-401E-BEF3-EF359F407671}" type="pres">
      <dgm:prSet presAssocID="{34981AD3-2A34-45C1-BFCD-DB7ECC36A704}" presName="horz2" presStyleCnt="0"/>
      <dgm:spPr/>
    </dgm:pt>
    <dgm:pt modelId="{41DAF377-0516-4C37-A767-1F47E7A45C58}" type="pres">
      <dgm:prSet presAssocID="{34981AD3-2A34-45C1-BFCD-DB7ECC36A704}" presName="horzSpace2" presStyleCnt="0"/>
      <dgm:spPr/>
    </dgm:pt>
    <dgm:pt modelId="{F4FD6FEF-7CB6-4715-A762-5A712563270D}" type="pres">
      <dgm:prSet presAssocID="{34981AD3-2A34-45C1-BFCD-DB7ECC36A704}" presName="tx2" presStyleLbl="revTx" presStyleIdx="6" presStyleCnt="16"/>
      <dgm:spPr/>
    </dgm:pt>
    <dgm:pt modelId="{75BE8CE2-6BE9-4270-8DFA-39AF015E07F6}" type="pres">
      <dgm:prSet presAssocID="{34981AD3-2A34-45C1-BFCD-DB7ECC36A704}" presName="vert2" presStyleCnt="0"/>
      <dgm:spPr/>
    </dgm:pt>
    <dgm:pt modelId="{7B7B37E6-AC57-4C23-8CD5-F742907B6A30}" type="pres">
      <dgm:prSet presAssocID="{34981AD3-2A34-45C1-BFCD-DB7ECC36A704}" presName="thinLine2b" presStyleLbl="callout" presStyleIdx="4" presStyleCnt="12"/>
      <dgm:spPr/>
    </dgm:pt>
    <dgm:pt modelId="{1B445C93-8BD9-42AF-8182-387EE8BEA8D7}" type="pres">
      <dgm:prSet presAssocID="{34981AD3-2A34-45C1-BFCD-DB7ECC36A704}" presName="vertSpace2b" presStyleCnt="0"/>
      <dgm:spPr/>
    </dgm:pt>
    <dgm:pt modelId="{98EABD10-0FFA-4C3C-9D02-464440599175}" type="pres">
      <dgm:prSet presAssocID="{66A89883-737D-4AFE-AE60-47338EA96B44}" presName="horz2" presStyleCnt="0"/>
      <dgm:spPr/>
    </dgm:pt>
    <dgm:pt modelId="{82467F02-EE24-42F0-AC48-5480B0FCD5FB}" type="pres">
      <dgm:prSet presAssocID="{66A89883-737D-4AFE-AE60-47338EA96B44}" presName="horzSpace2" presStyleCnt="0"/>
      <dgm:spPr/>
    </dgm:pt>
    <dgm:pt modelId="{723E3269-F81C-4977-AF4B-8A9B7D2D87C1}" type="pres">
      <dgm:prSet presAssocID="{66A89883-737D-4AFE-AE60-47338EA96B44}" presName="tx2" presStyleLbl="revTx" presStyleIdx="7" presStyleCnt="16"/>
      <dgm:spPr/>
    </dgm:pt>
    <dgm:pt modelId="{EF1766B2-35C7-4384-AA78-E8A5154FD2EE}" type="pres">
      <dgm:prSet presAssocID="{66A89883-737D-4AFE-AE60-47338EA96B44}" presName="vert2" presStyleCnt="0"/>
      <dgm:spPr/>
    </dgm:pt>
    <dgm:pt modelId="{08174508-BC4A-4B74-A748-4749BDE314FE}" type="pres">
      <dgm:prSet presAssocID="{66A89883-737D-4AFE-AE60-47338EA96B44}" presName="thinLine2b" presStyleLbl="callout" presStyleIdx="5" presStyleCnt="12"/>
      <dgm:spPr/>
    </dgm:pt>
    <dgm:pt modelId="{11C4B20D-BF1F-49A2-BB53-88D69E2D4075}" type="pres">
      <dgm:prSet presAssocID="{66A89883-737D-4AFE-AE60-47338EA96B44}" presName="vertSpace2b" presStyleCnt="0"/>
      <dgm:spPr/>
    </dgm:pt>
    <dgm:pt modelId="{0E59EE45-8683-48BE-ACA0-CAD03A07530A}" type="pres">
      <dgm:prSet presAssocID="{E41877BE-83D1-4EC9-8949-F1AABA2235C1}" presName="horz2" presStyleCnt="0"/>
      <dgm:spPr/>
    </dgm:pt>
    <dgm:pt modelId="{1AF766DA-5721-4290-946F-CA501B25AC97}" type="pres">
      <dgm:prSet presAssocID="{E41877BE-83D1-4EC9-8949-F1AABA2235C1}" presName="horzSpace2" presStyleCnt="0"/>
      <dgm:spPr/>
    </dgm:pt>
    <dgm:pt modelId="{1B5B1E86-2150-4DD2-8D7A-E541BAC2CF49}" type="pres">
      <dgm:prSet presAssocID="{E41877BE-83D1-4EC9-8949-F1AABA2235C1}" presName="tx2" presStyleLbl="revTx" presStyleIdx="8" presStyleCnt="16"/>
      <dgm:spPr/>
    </dgm:pt>
    <dgm:pt modelId="{CF234F19-DAD2-4313-B9B9-20A51FBFD294}" type="pres">
      <dgm:prSet presAssocID="{E41877BE-83D1-4EC9-8949-F1AABA2235C1}" presName="vert2" presStyleCnt="0"/>
      <dgm:spPr/>
    </dgm:pt>
    <dgm:pt modelId="{BA082E69-12BF-4CDE-BFB2-21B035425297}" type="pres">
      <dgm:prSet presAssocID="{E41877BE-83D1-4EC9-8949-F1AABA2235C1}" presName="thinLine2b" presStyleLbl="callout" presStyleIdx="6" presStyleCnt="12"/>
      <dgm:spPr/>
    </dgm:pt>
    <dgm:pt modelId="{32F1E7D2-609A-4BA5-8278-CED1CE9F1E2F}" type="pres">
      <dgm:prSet presAssocID="{E41877BE-83D1-4EC9-8949-F1AABA2235C1}" presName="vertSpace2b" presStyleCnt="0"/>
      <dgm:spPr/>
    </dgm:pt>
    <dgm:pt modelId="{0557FB9B-99B0-4A04-9310-3DE9AD0D61F4}" type="pres">
      <dgm:prSet presAssocID="{E43955C4-F34F-4D48-BE34-6D2299EB0FE3}" presName="horz2" presStyleCnt="0"/>
      <dgm:spPr/>
    </dgm:pt>
    <dgm:pt modelId="{E30EC4F6-684D-45CC-A271-850F4778F7BA}" type="pres">
      <dgm:prSet presAssocID="{E43955C4-F34F-4D48-BE34-6D2299EB0FE3}" presName="horzSpace2" presStyleCnt="0"/>
      <dgm:spPr/>
    </dgm:pt>
    <dgm:pt modelId="{70918F75-CEA5-47ED-9D20-516AA7070933}" type="pres">
      <dgm:prSet presAssocID="{E43955C4-F34F-4D48-BE34-6D2299EB0FE3}" presName="tx2" presStyleLbl="revTx" presStyleIdx="9" presStyleCnt="16"/>
      <dgm:spPr/>
    </dgm:pt>
    <dgm:pt modelId="{D03A545D-AFD6-4307-97AA-39D7C8E1BFD5}" type="pres">
      <dgm:prSet presAssocID="{E43955C4-F34F-4D48-BE34-6D2299EB0FE3}" presName="vert2" presStyleCnt="0"/>
      <dgm:spPr/>
    </dgm:pt>
    <dgm:pt modelId="{8BDAB71E-4E07-4EA9-BA02-F006CB4FE4F9}" type="pres">
      <dgm:prSet presAssocID="{E43955C4-F34F-4D48-BE34-6D2299EB0FE3}" presName="thinLine2b" presStyleLbl="callout" presStyleIdx="7" presStyleCnt="12"/>
      <dgm:spPr/>
    </dgm:pt>
    <dgm:pt modelId="{F02A64C9-5080-4ED9-8FAB-2E4D3E0854E9}" type="pres">
      <dgm:prSet presAssocID="{E43955C4-F34F-4D48-BE34-6D2299EB0FE3}" presName="vertSpace2b" presStyleCnt="0"/>
      <dgm:spPr/>
    </dgm:pt>
    <dgm:pt modelId="{52B57393-7ECD-40B0-9857-3C96EE671AAA}" type="pres">
      <dgm:prSet presAssocID="{DE070E9A-548F-4BAC-B278-F3A3794309B0}" presName="horz2" presStyleCnt="0"/>
      <dgm:spPr/>
    </dgm:pt>
    <dgm:pt modelId="{A605FFE2-1D8E-45D5-BFB1-959A77E0E43A}" type="pres">
      <dgm:prSet presAssocID="{DE070E9A-548F-4BAC-B278-F3A3794309B0}" presName="horzSpace2" presStyleCnt="0"/>
      <dgm:spPr/>
    </dgm:pt>
    <dgm:pt modelId="{4B215BA8-7610-442A-8CA5-520D6571D063}" type="pres">
      <dgm:prSet presAssocID="{DE070E9A-548F-4BAC-B278-F3A3794309B0}" presName="tx2" presStyleLbl="revTx" presStyleIdx="10" presStyleCnt="16"/>
      <dgm:spPr/>
    </dgm:pt>
    <dgm:pt modelId="{43BDB133-23BB-486B-8608-43DD8A0AEE7C}" type="pres">
      <dgm:prSet presAssocID="{DE070E9A-548F-4BAC-B278-F3A3794309B0}" presName="vert2" presStyleCnt="0"/>
      <dgm:spPr/>
    </dgm:pt>
    <dgm:pt modelId="{AFC8554E-E969-45C6-90ED-3EE188B1DCF5}" type="pres">
      <dgm:prSet presAssocID="{DE070E9A-548F-4BAC-B278-F3A3794309B0}" presName="thinLine2b" presStyleLbl="callout" presStyleIdx="8" presStyleCnt="12"/>
      <dgm:spPr/>
    </dgm:pt>
    <dgm:pt modelId="{16619A29-050B-41E7-B813-A1CBD1EA926B}" type="pres">
      <dgm:prSet presAssocID="{DE070E9A-548F-4BAC-B278-F3A3794309B0}" presName="vertSpace2b" presStyleCnt="0"/>
      <dgm:spPr/>
    </dgm:pt>
    <dgm:pt modelId="{FF829D08-828D-4A02-AF99-64A410BCFD6B}" type="pres">
      <dgm:prSet presAssocID="{50D4176A-1FC2-4863-9F15-E16C5F4908B7}" presName="horz2" presStyleCnt="0"/>
      <dgm:spPr/>
    </dgm:pt>
    <dgm:pt modelId="{2585DF4F-21E0-4A2D-88A5-56EF81A10113}" type="pres">
      <dgm:prSet presAssocID="{50D4176A-1FC2-4863-9F15-E16C5F4908B7}" presName="horzSpace2" presStyleCnt="0"/>
      <dgm:spPr/>
    </dgm:pt>
    <dgm:pt modelId="{C7BF632F-11D3-405D-A30A-E3C506F69956}" type="pres">
      <dgm:prSet presAssocID="{50D4176A-1FC2-4863-9F15-E16C5F4908B7}" presName="tx2" presStyleLbl="revTx" presStyleIdx="11" presStyleCnt="16"/>
      <dgm:spPr/>
    </dgm:pt>
    <dgm:pt modelId="{BC4C2103-FDCC-4A82-B394-3DFE95F66716}" type="pres">
      <dgm:prSet presAssocID="{50D4176A-1FC2-4863-9F15-E16C5F4908B7}" presName="vert2" presStyleCnt="0"/>
      <dgm:spPr/>
    </dgm:pt>
    <dgm:pt modelId="{654424EB-05D7-4F17-B300-CF35B879781D}" type="pres">
      <dgm:prSet presAssocID="{50D4176A-1FC2-4863-9F15-E16C5F4908B7}" presName="thinLine2b" presStyleLbl="callout" presStyleIdx="9" presStyleCnt="12"/>
      <dgm:spPr/>
    </dgm:pt>
    <dgm:pt modelId="{39891BEA-6CDA-4ECF-882E-1F9304C03444}" type="pres">
      <dgm:prSet presAssocID="{50D4176A-1FC2-4863-9F15-E16C5F4908B7}" presName="vertSpace2b" presStyleCnt="0"/>
      <dgm:spPr/>
    </dgm:pt>
    <dgm:pt modelId="{E2345EBF-5736-497B-B96B-2FFFBA3368E4}" type="pres">
      <dgm:prSet presAssocID="{485D09D8-291E-4FAD-8218-3AB45E6849C4}" presName="thickLine" presStyleLbl="alignNode1" presStyleIdx="2" presStyleCnt="4"/>
      <dgm:spPr/>
    </dgm:pt>
    <dgm:pt modelId="{55527619-212F-4DF5-80FD-9080C7B95815}" type="pres">
      <dgm:prSet presAssocID="{485D09D8-291E-4FAD-8218-3AB45E6849C4}" presName="horz1" presStyleCnt="0"/>
      <dgm:spPr/>
    </dgm:pt>
    <dgm:pt modelId="{E38270FC-8B1E-429E-BF16-832D46793BC4}" type="pres">
      <dgm:prSet presAssocID="{485D09D8-291E-4FAD-8218-3AB45E6849C4}" presName="tx1" presStyleLbl="revTx" presStyleIdx="12" presStyleCnt="16"/>
      <dgm:spPr/>
    </dgm:pt>
    <dgm:pt modelId="{424B00EA-4A5C-474D-B196-924563C7B420}" type="pres">
      <dgm:prSet presAssocID="{485D09D8-291E-4FAD-8218-3AB45E6849C4}" presName="vert1" presStyleCnt="0"/>
      <dgm:spPr/>
    </dgm:pt>
    <dgm:pt modelId="{49B43ED4-F4AB-40C3-B54A-8A675C192327}" type="pres">
      <dgm:prSet presAssocID="{9E1F853A-B0C6-4D8F-80F0-B53710A00695}" presName="vertSpace2a" presStyleCnt="0"/>
      <dgm:spPr/>
    </dgm:pt>
    <dgm:pt modelId="{00A1718C-7871-42B6-9C0D-A20D3B8B4048}" type="pres">
      <dgm:prSet presAssocID="{9E1F853A-B0C6-4D8F-80F0-B53710A00695}" presName="horz2" presStyleCnt="0"/>
      <dgm:spPr/>
    </dgm:pt>
    <dgm:pt modelId="{2D0B05C0-756F-4D9C-9363-BCF48C092E13}" type="pres">
      <dgm:prSet presAssocID="{9E1F853A-B0C6-4D8F-80F0-B53710A00695}" presName="horzSpace2" presStyleCnt="0"/>
      <dgm:spPr/>
    </dgm:pt>
    <dgm:pt modelId="{7DA8C61A-166E-42FC-94F0-88FE6C448012}" type="pres">
      <dgm:prSet presAssocID="{9E1F853A-B0C6-4D8F-80F0-B53710A00695}" presName="tx2" presStyleLbl="revTx" presStyleIdx="13" presStyleCnt="16"/>
      <dgm:spPr/>
    </dgm:pt>
    <dgm:pt modelId="{42E2BD84-C57A-4EC0-97B4-FF2DE9D0ED02}" type="pres">
      <dgm:prSet presAssocID="{9E1F853A-B0C6-4D8F-80F0-B53710A00695}" presName="vert2" presStyleCnt="0"/>
      <dgm:spPr/>
    </dgm:pt>
    <dgm:pt modelId="{DDE01D9C-AAF8-4AE4-AFD0-1F4174B823FC}" type="pres">
      <dgm:prSet presAssocID="{9E1F853A-B0C6-4D8F-80F0-B53710A00695}" presName="thinLine2b" presStyleLbl="callout" presStyleIdx="10" presStyleCnt="12"/>
      <dgm:spPr/>
    </dgm:pt>
    <dgm:pt modelId="{321669E1-3513-4D67-BC2D-F374E896BFA1}" type="pres">
      <dgm:prSet presAssocID="{9E1F853A-B0C6-4D8F-80F0-B53710A00695}" presName="vertSpace2b" presStyleCnt="0"/>
      <dgm:spPr/>
    </dgm:pt>
    <dgm:pt modelId="{469FB25F-67E3-474D-9FC7-5DDDE1515C46}" type="pres">
      <dgm:prSet presAssocID="{EA059DA1-E0F3-4163-B822-C08BE3363B35}" presName="thickLine" presStyleLbl="alignNode1" presStyleIdx="3" presStyleCnt="4"/>
      <dgm:spPr/>
    </dgm:pt>
    <dgm:pt modelId="{82935782-E60C-4EC2-B40A-04B60DB05B4F}" type="pres">
      <dgm:prSet presAssocID="{EA059DA1-E0F3-4163-B822-C08BE3363B35}" presName="horz1" presStyleCnt="0"/>
      <dgm:spPr/>
    </dgm:pt>
    <dgm:pt modelId="{1EE1B557-EFDB-4E46-8187-459FA1DAC19A}" type="pres">
      <dgm:prSet presAssocID="{EA059DA1-E0F3-4163-B822-C08BE3363B35}" presName="tx1" presStyleLbl="revTx" presStyleIdx="14" presStyleCnt="16"/>
      <dgm:spPr/>
    </dgm:pt>
    <dgm:pt modelId="{7019DAB1-609F-4417-930F-35F802344AB5}" type="pres">
      <dgm:prSet presAssocID="{EA059DA1-E0F3-4163-B822-C08BE3363B35}" presName="vert1" presStyleCnt="0"/>
      <dgm:spPr/>
    </dgm:pt>
    <dgm:pt modelId="{00ADB3B4-35FC-4C1C-9BD8-3C25181763C5}" type="pres">
      <dgm:prSet presAssocID="{B0D0DFEA-6B08-4B43-9A1E-9EC603BB23BA}" presName="vertSpace2a" presStyleCnt="0"/>
      <dgm:spPr/>
    </dgm:pt>
    <dgm:pt modelId="{6FDA8353-0340-440A-8E25-0D45420978F7}" type="pres">
      <dgm:prSet presAssocID="{B0D0DFEA-6B08-4B43-9A1E-9EC603BB23BA}" presName="horz2" presStyleCnt="0"/>
      <dgm:spPr/>
    </dgm:pt>
    <dgm:pt modelId="{29BF0194-CAC1-46D0-BFB1-51A767846208}" type="pres">
      <dgm:prSet presAssocID="{B0D0DFEA-6B08-4B43-9A1E-9EC603BB23BA}" presName="horzSpace2" presStyleCnt="0"/>
      <dgm:spPr/>
    </dgm:pt>
    <dgm:pt modelId="{3A360CFA-8F71-4C7F-A363-F8BE515E5278}" type="pres">
      <dgm:prSet presAssocID="{B0D0DFEA-6B08-4B43-9A1E-9EC603BB23BA}" presName="tx2" presStyleLbl="revTx" presStyleIdx="15" presStyleCnt="16"/>
      <dgm:spPr/>
    </dgm:pt>
    <dgm:pt modelId="{BEEDEA1E-ECAC-47DD-8191-0E846989C927}" type="pres">
      <dgm:prSet presAssocID="{B0D0DFEA-6B08-4B43-9A1E-9EC603BB23BA}" presName="vert2" presStyleCnt="0"/>
      <dgm:spPr/>
    </dgm:pt>
    <dgm:pt modelId="{6B7EA0A3-A163-4039-924D-01C5DDEBC83A}" type="pres">
      <dgm:prSet presAssocID="{B0D0DFEA-6B08-4B43-9A1E-9EC603BB23BA}" presName="thinLine2b" presStyleLbl="callout" presStyleIdx="11" presStyleCnt="12"/>
      <dgm:spPr/>
    </dgm:pt>
    <dgm:pt modelId="{CAC15F3E-3C0B-4FB5-84D4-5F933EC4EEDF}" type="pres">
      <dgm:prSet presAssocID="{B0D0DFEA-6B08-4B43-9A1E-9EC603BB23BA}" presName="vertSpace2b" presStyleCnt="0"/>
      <dgm:spPr/>
    </dgm:pt>
  </dgm:ptLst>
  <dgm:cxnLst>
    <dgm:cxn modelId="{520FE802-AAC7-4AB3-9ACE-249E916C545E}" srcId="{5DBA4B31-BD1A-4B56-8824-59E1B47B0862}" destId="{34981AD3-2A34-45C1-BFCD-DB7ECC36A704}" srcOrd="0" destOrd="0" parTransId="{F6A14401-AAE5-4482-B9F5-7C27784D520C}" sibTransId="{83F9746D-62D6-4078-BBE2-9C9EAC643E90}"/>
    <dgm:cxn modelId="{241C2405-AD59-46A6-B939-1BCEDB228A3D}" srcId="{5DBA4B31-BD1A-4B56-8824-59E1B47B0862}" destId="{66A89883-737D-4AFE-AE60-47338EA96B44}" srcOrd="1" destOrd="0" parTransId="{F088C333-C36A-45B2-B5E7-914A4D9039CD}" sibTransId="{5CC603F6-A7A0-46C7-9AB5-EB789C48113C}"/>
    <dgm:cxn modelId="{264EF30E-C867-4DA6-B82C-118992429E6A}" srcId="{8B4F2D49-819E-42E0-B6CD-E819A1E593C8}" destId="{485D09D8-291E-4FAD-8218-3AB45E6849C4}" srcOrd="2" destOrd="0" parTransId="{F20EC973-2C65-427D-8CE2-492EDFFA3419}" sibTransId="{F18F93C6-8181-47ED-B5C0-5B533A821AFF}"/>
    <dgm:cxn modelId="{696DD70F-9AAA-4343-8921-9481977D32D2}" type="presOf" srcId="{E41877BE-83D1-4EC9-8949-F1AABA2235C1}" destId="{1B5B1E86-2150-4DD2-8D7A-E541BAC2CF49}" srcOrd="0" destOrd="0" presId="urn:microsoft.com/office/officeart/2008/layout/LinedList"/>
    <dgm:cxn modelId="{E26DD51D-40E8-4369-8DB2-2E74D0063738}" type="presOf" srcId="{EA059DA1-E0F3-4163-B822-C08BE3363B35}" destId="{1EE1B557-EFDB-4E46-8187-459FA1DAC19A}" srcOrd="0" destOrd="0" presId="urn:microsoft.com/office/officeart/2008/layout/LinedList"/>
    <dgm:cxn modelId="{31FD0821-38B6-4C9E-AEDB-8BA7325D6546}" type="presOf" srcId="{485D09D8-291E-4FAD-8218-3AB45E6849C4}" destId="{E38270FC-8B1E-429E-BF16-832D46793BC4}" srcOrd="0" destOrd="0" presId="urn:microsoft.com/office/officeart/2008/layout/LinedList"/>
    <dgm:cxn modelId="{54EDEC24-A001-4E2E-8F5D-D5C459EDCD39}" type="presOf" srcId="{9E1F853A-B0C6-4D8F-80F0-B53710A00695}" destId="{7DA8C61A-166E-42FC-94F0-88FE6C448012}" srcOrd="0" destOrd="0" presId="urn:microsoft.com/office/officeart/2008/layout/LinedList"/>
    <dgm:cxn modelId="{6660EB25-4FA0-46E2-8287-D41B2F01174F}" srcId="{68485BA3-9F43-4CA6-968B-700CBAA0727E}" destId="{667B77B9-12F0-4A8C-9DD0-F8EB65100A3E}" srcOrd="0" destOrd="0" parTransId="{9356083F-A89A-467E-88E3-127EE5BEBD67}" sibTransId="{D632800F-098E-42B2-8E86-6F33A50F9A46}"/>
    <dgm:cxn modelId="{D059ED2D-93BC-4ED2-82ED-88A24D3EF1F4}" type="presOf" srcId="{E43955C4-F34F-4D48-BE34-6D2299EB0FE3}" destId="{70918F75-CEA5-47ED-9D20-516AA7070933}" srcOrd="0" destOrd="0" presId="urn:microsoft.com/office/officeart/2008/layout/LinedList"/>
    <dgm:cxn modelId="{6D290562-428B-4997-87A8-CF0FDC64434F}" type="presOf" srcId="{B0D0DFEA-6B08-4B43-9A1E-9EC603BB23BA}" destId="{3A360CFA-8F71-4C7F-A363-F8BE515E5278}" srcOrd="0" destOrd="0" presId="urn:microsoft.com/office/officeart/2008/layout/LinedList"/>
    <dgm:cxn modelId="{28DA824B-1A7C-4023-B1F5-C950F1F5A5F1}" srcId="{EA059DA1-E0F3-4163-B822-C08BE3363B35}" destId="{B0D0DFEA-6B08-4B43-9A1E-9EC603BB23BA}" srcOrd="0" destOrd="0" parTransId="{847F82D7-3EE5-4700-8080-D61555D88F6B}" sibTransId="{1D2B2F32-95A8-4D60-AC10-3283FC069CEF}"/>
    <dgm:cxn modelId="{7FBD304E-D522-4745-AC13-6E08F2E9944E}" type="presOf" srcId="{667B77B9-12F0-4A8C-9DD0-F8EB65100A3E}" destId="{C7C22C60-2D8D-48EC-8089-A0F0221B95E4}" srcOrd="0" destOrd="0" presId="urn:microsoft.com/office/officeart/2008/layout/LinedList"/>
    <dgm:cxn modelId="{90E4B67B-3629-4BF5-A0B0-CC6D89785600}" srcId="{5DBA4B31-BD1A-4B56-8824-59E1B47B0862}" destId="{DE070E9A-548F-4BAC-B278-F3A3794309B0}" srcOrd="4" destOrd="0" parTransId="{33CBA5DB-B69A-42A4-A8B4-FC72B83E47CC}" sibTransId="{556B3D2F-F552-42C5-8C28-AFAADD6A54A9}"/>
    <dgm:cxn modelId="{5DA46181-0D11-4B9E-86FD-2EE937B6CD4B}" type="presOf" srcId="{5DBA4B31-BD1A-4B56-8824-59E1B47B0862}" destId="{03648643-2313-4FE8-8340-7828A5F6165E}" srcOrd="0" destOrd="0" presId="urn:microsoft.com/office/officeart/2008/layout/LinedList"/>
    <dgm:cxn modelId="{A1307081-3F26-4286-BCF7-1F4DE9CD8BB7}" srcId="{68485BA3-9F43-4CA6-968B-700CBAA0727E}" destId="{AD4B3504-ED88-45E9-A48A-97697993354E}" srcOrd="1" destOrd="0" parTransId="{13C0EA2D-EABA-4CE3-89E1-415F557731CC}" sibTransId="{89A66EF5-8720-4C9F-9102-DD78195DB899}"/>
    <dgm:cxn modelId="{4C5B5082-D7C0-4781-83D2-8F5137ED108D}" srcId="{5DBA4B31-BD1A-4B56-8824-59E1B47B0862}" destId="{E43955C4-F34F-4D48-BE34-6D2299EB0FE3}" srcOrd="3" destOrd="0" parTransId="{23CCEA13-2E60-44FF-8CD8-11FFEC214683}" sibTransId="{908740B3-552E-4210-8142-E47D587F249C}"/>
    <dgm:cxn modelId="{0F3B6E8E-3B99-4CA6-A6D7-8D533FCA4BA9}" type="presOf" srcId="{66A89883-737D-4AFE-AE60-47338EA96B44}" destId="{723E3269-F81C-4977-AF4B-8A9B7D2D87C1}" srcOrd="0" destOrd="0" presId="urn:microsoft.com/office/officeart/2008/layout/LinedList"/>
    <dgm:cxn modelId="{4EB32B8F-DE51-4AED-8C52-6B11040DF6A0}" srcId="{68485BA3-9F43-4CA6-968B-700CBAA0727E}" destId="{AFEE1621-519D-4A3F-87E1-2590141A1325}" srcOrd="3" destOrd="0" parTransId="{15BB2B01-E3BA-4272-8852-D7172C0A20CB}" sibTransId="{F31C789C-2936-49AC-AC7A-8B380A3ACF16}"/>
    <dgm:cxn modelId="{A8738B92-F3FF-4401-B019-D65F93C68A0A}" type="presOf" srcId="{AFEE1621-519D-4A3F-87E1-2590141A1325}" destId="{9BCAB015-20BE-4DD2-8A59-1B026482B6DD}" srcOrd="0" destOrd="0" presId="urn:microsoft.com/office/officeart/2008/layout/LinedList"/>
    <dgm:cxn modelId="{E168F393-AB35-4012-A435-F4FF1E392EA9}" srcId="{5DBA4B31-BD1A-4B56-8824-59E1B47B0862}" destId="{E41877BE-83D1-4EC9-8949-F1AABA2235C1}" srcOrd="2" destOrd="0" parTransId="{09639CD2-5A01-4562-B32A-114E7AF1466C}" sibTransId="{4867261D-0A30-4C69-8BE5-802AAB4E7A80}"/>
    <dgm:cxn modelId="{4CCFB694-0927-4454-9A3D-2AD88AF9216E}" type="presOf" srcId="{DE070E9A-548F-4BAC-B278-F3A3794309B0}" destId="{4B215BA8-7610-442A-8CA5-520D6571D063}" srcOrd="0" destOrd="0" presId="urn:microsoft.com/office/officeart/2008/layout/LinedList"/>
    <dgm:cxn modelId="{F62DB69D-3641-4F49-A380-FFC187FA9388}" type="presOf" srcId="{34981AD3-2A34-45C1-BFCD-DB7ECC36A704}" destId="{F4FD6FEF-7CB6-4715-A762-5A712563270D}" srcOrd="0" destOrd="0" presId="urn:microsoft.com/office/officeart/2008/layout/LinedList"/>
    <dgm:cxn modelId="{5C58DDAB-8175-4ECF-B9E9-E38757E5CE92}" type="presOf" srcId="{8B4F2D49-819E-42E0-B6CD-E819A1E593C8}" destId="{58C59FFE-4A59-4081-AC7B-4E69508264F6}" srcOrd="0" destOrd="0" presId="urn:microsoft.com/office/officeart/2008/layout/LinedList"/>
    <dgm:cxn modelId="{56E3CFAF-CEDA-4C99-A9DE-A5F380F67DAF}" type="presOf" srcId="{50D4176A-1FC2-4863-9F15-E16C5F4908B7}" destId="{C7BF632F-11D3-405D-A30A-E3C506F69956}" srcOrd="0" destOrd="0" presId="urn:microsoft.com/office/officeart/2008/layout/LinedList"/>
    <dgm:cxn modelId="{1B0A63B1-95EF-4BBD-8A82-2A8CE31B999C}" type="presOf" srcId="{09DF31FA-98E2-4BDC-89F9-E5884D31AFD0}" destId="{051BF051-88F3-48F4-B7DA-21F42CB40323}" srcOrd="0" destOrd="0" presId="urn:microsoft.com/office/officeart/2008/layout/LinedList"/>
    <dgm:cxn modelId="{39B1BCBE-8D91-45F3-93F4-76056E1131E6}" srcId="{485D09D8-291E-4FAD-8218-3AB45E6849C4}" destId="{9E1F853A-B0C6-4D8F-80F0-B53710A00695}" srcOrd="0" destOrd="0" parTransId="{2A103FBE-5BAF-4D51-BF51-8DA6AF957446}" sibTransId="{632239B0-19F7-4570-B18A-B291E0AADBDE}"/>
    <dgm:cxn modelId="{8CB746C1-E754-414A-9B54-EA5C8EB52F85}" srcId="{8B4F2D49-819E-42E0-B6CD-E819A1E593C8}" destId="{EA059DA1-E0F3-4163-B822-C08BE3363B35}" srcOrd="3" destOrd="0" parTransId="{BE24CA78-52D3-451E-8800-3D9E8E20EB84}" sibTransId="{BEC8A157-75A6-47CE-95B1-F6AFDCCEAF52}"/>
    <dgm:cxn modelId="{ABA650CD-D514-41DF-BCE1-95E2BE3F2D60}" srcId="{5DBA4B31-BD1A-4B56-8824-59E1B47B0862}" destId="{50D4176A-1FC2-4863-9F15-E16C5F4908B7}" srcOrd="5" destOrd="0" parTransId="{90E10430-80F3-4484-9795-815B033ADB15}" sibTransId="{91E0DAE9-E642-49EE-9417-B4CEA8046FBE}"/>
    <dgm:cxn modelId="{956910D7-7834-4AC8-9E48-E3805736C1AB}" type="presOf" srcId="{68485BA3-9F43-4CA6-968B-700CBAA0727E}" destId="{74E0527C-3D1A-4C70-BFE4-288B2074675C}" srcOrd="0" destOrd="0" presId="urn:microsoft.com/office/officeart/2008/layout/LinedList"/>
    <dgm:cxn modelId="{55D973D7-A461-454A-8D72-B392F1164647}" srcId="{68485BA3-9F43-4CA6-968B-700CBAA0727E}" destId="{09DF31FA-98E2-4BDC-89F9-E5884D31AFD0}" srcOrd="2" destOrd="0" parTransId="{95E87597-E48B-4033-9C77-BE1E64D46D78}" sibTransId="{BDA49A20-9D00-40C6-9C1D-79ACF38C7142}"/>
    <dgm:cxn modelId="{2175B7D9-A9DE-4664-A33C-18B77CFB67CF}" srcId="{8B4F2D49-819E-42E0-B6CD-E819A1E593C8}" destId="{5DBA4B31-BD1A-4B56-8824-59E1B47B0862}" srcOrd="1" destOrd="0" parTransId="{61E77EC8-7003-4EBF-8E8E-680A9DEB8670}" sibTransId="{51D3A5C2-176C-45D6-87F7-E531020403C9}"/>
    <dgm:cxn modelId="{9F618EE8-EFD2-48ED-9B56-AE6983D42F6C}" srcId="{8B4F2D49-819E-42E0-B6CD-E819A1E593C8}" destId="{68485BA3-9F43-4CA6-968B-700CBAA0727E}" srcOrd="0" destOrd="0" parTransId="{B7F5FF80-A9D4-4105-9A3C-D73B633EC359}" sibTransId="{7A94B1CF-5D70-4E96-B6E4-30697919ABC8}"/>
    <dgm:cxn modelId="{DA3034EB-9EE1-4CCF-9AFC-E236F4E1E28D}" type="presOf" srcId="{AD4B3504-ED88-45E9-A48A-97697993354E}" destId="{8C030869-AE7D-4A78-A8B5-2C1C9A1C389B}" srcOrd="0" destOrd="0" presId="urn:microsoft.com/office/officeart/2008/layout/LinedList"/>
    <dgm:cxn modelId="{EE56DDD0-5983-49EC-B039-4509F71273C3}" type="presParOf" srcId="{58C59FFE-4A59-4081-AC7B-4E69508264F6}" destId="{2B333397-4F5A-488A-AD3F-17E2CEB24F4A}" srcOrd="0" destOrd="0" presId="urn:microsoft.com/office/officeart/2008/layout/LinedList"/>
    <dgm:cxn modelId="{B9B11731-B1BC-4846-8B98-6917301F3179}" type="presParOf" srcId="{58C59FFE-4A59-4081-AC7B-4E69508264F6}" destId="{986BB2B8-F323-49DC-9C6D-B90CF1A4C37D}" srcOrd="1" destOrd="0" presId="urn:microsoft.com/office/officeart/2008/layout/LinedList"/>
    <dgm:cxn modelId="{5417E87B-69A5-4466-B061-8C360991A2A5}" type="presParOf" srcId="{986BB2B8-F323-49DC-9C6D-B90CF1A4C37D}" destId="{74E0527C-3D1A-4C70-BFE4-288B2074675C}" srcOrd="0" destOrd="0" presId="urn:microsoft.com/office/officeart/2008/layout/LinedList"/>
    <dgm:cxn modelId="{1E6A5A2C-DD2E-443F-92B8-B8273F4A9D05}" type="presParOf" srcId="{986BB2B8-F323-49DC-9C6D-B90CF1A4C37D}" destId="{2035184D-3436-46BB-B92C-41E060225999}" srcOrd="1" destOrd="0" presId="urn:microsoft.com/office/officeart/2008/layout/LinedList"/>
    <dgm:cxn modelId="{9A8666C5-1050-44AB-8DB9-D71AFEBB64F1}" type="presParOf" srcId="{2035184D-3436-46BB-B92C-41E060225999}" destId="{BB866CC7-FFFF-4EFA-8ED3-78F0869F4522}" srcOrd="0" destOrd="0" presId="urn:microsoft.com/office/officeart/2008/layout/LinedList"/>
    <dgm:cxn modelId="{9BDE5A74-144C-40D3-9111-8CF4C449738B}" type="presParOf" srcId="{2035184D-3436-46BB-B92C-41E060225999}" destId="{7BFF5E57-96B6-42EB-AE53-E9719489656D}" srcOrd="1" destOrd="0" presId="urn:microsoft.com/office/officeart/2008/layout/LinedList"/>
    <dgm:cxn modelId="{823B97DD-374F-411B-8892-24BD108C3F16}" type="presParOf" srcId="{7BFF5E57-96B6-42EB-AE53-E9719489656D}" destId="{6C9F62D9-1340-417A-B0C4-4F9B3823779A}" srcOrd="0" destOrd="0" presId="urn:microsoft.com/office/officeart/2008/layout/LinedList"/>
    <dgm:cxn modelId="{0C93B893-E014-41F7-9B9A-FD329DC7D480}" type="presParOf" srcId="{7BFF5E57-96B6-42EB-AE53-E9719489656D}" destId="{C7C22C60-2D8D-48EC-8089-A0F0221B95E4}" srcOrd="1" destOrd="0" presId="urn:microsoft.com/office/officeart/2008/layout/LinedList"/>
    <dgm:cxn modelId="{D4AAC8F0-62B5-4214-97DA-34EEE0B72D7D}" type="presParOf" srcId="{7BFF5E57-96B6-42EB-AE53-E9719489656D}" destId="{E6EC6CA9-94B8-41E1-9984-3996FED9B40E}" srcOrd="2" destOrd="0" presId="urn:microsoft.com/office/officeart/2008/layout/LinedList"/>
    <dgm:cxn modelId="{549037BD-FD07-43FA-885E-96478687FBFA}" type="presParOf" srcId="{2035184D-3436-46BB-B92C-41E060225999}" destId="{FA733174-9B33-43ED-98B6-CA35E1942F1D}" srcOrd="2" destOrd="0" presId="urn:microsoft.com/office/officeart/2008/layout/LinedList"/>
    <dgm:cxn modelId="{951CB84E-E259-4EFE-BD8C-478ABCBE7969}" type="presParOf" srcId="{2035184D-3436-46BB-B92C-41E060225999}" destId="{AFE23D40-93E4-43C8-994F-CFE9E5A325B0}" srcOrd="3" destOrd="0" presId="urn:microsoft.com/office/officeart/2008/layout/LinedList"/>
    <dgm:cxn modelId="{3C41D477-048E-498F-9112-786C94835F23}" type="presParOf" srcId="{2035184D-3436-46BB-B92C-41E060225999}" destId="{5F7EF52B-452D-473C-B92D-B54771503CFA}" srcOrd="4" destOrd="0" presId="urn:microsoft.com/office/officeart/2008/layout/LinedList"/>
    <dgm:cxn modelId="{FD7AAA00-924A-44D1-ADA3-AD2640099C49}" type="presParOf" srcId="{5F7EF52B-452D-473C-B92D-B54771503CFA}" destId="{3FAE7E38-8EAC-48AD-A6F0-0FDF9939C0BC}" srcOrd="0" destOrd="0" presId="urn:microsoft.com/office/officeart/2008/layout/LinedList"/>
    <dgm:cxn modelId="{1F5146B8-2B01-4FB8-A264-6915F3FA7B4A}" type="presParOf" srcId="{5F7EF52B-452D-473C-B92D-B54771503CFA}" destId="{8C030869-AE7D-4A78-A8B5-2C1C9A1C389B}" srcOrd="1" destOrd="0" presId="urn:microsoft.com/office/officeart/2008/layout/LinedList"/>
    <dgm:cxn modelId="{486524C8-C383-4C66-AE3C-29A628834479}" type="presParOf" srcId="{5F7EF52B-452D-473C-B92D-B54771503CFA}" destId="{14E41CB4-809D-408C-B290-02899AFC7CED}" srcOrd="2" destOrd="0" presId="urn:microsoft.com/office/officeart/2008/layout/LinedList"/>
    <dgm:cxn modelId="{2FE1450B-5C9C-42F6-A4A8-2F1397A71EA7}" type="presParOf" srcId="{2035184D-3436-46BB-B92C-41E060225999}" destId="{F140F952-4575-4632-8CB4-68B815843914}" srcOrd="5" destOrd="0" presId="urn:microsoft.com/office/officeart/2008/layout/LinedList"/>
    <dgm:cxn modelId="{D83C7C20-D6CB-4010-B6FD-76D42E76562B}" type="presParOf" srcId="{2035184D-3436-46BB-B92C-41E060225999}" destId="{DA9A0886-79EC-4924-B9FF-BB29391D25C0}" srcOrd="6" destOrd="0" presId="urn:microsoft.com/office/officeart/2008/layout/LinedList"/>
    <dgm:cxn modelId="{8EF5D11B-220E-449E-8E3F-2A77B54E0E69}" type="presParOf" srcId="{2035184D-3436-46BB-B92C-41E060225999}" destId="{85B7044F-E8BB-46DA-B35C-5D191F34234C}" srcOrd="7" destOrd="0" presId="urn:microsoft.com/office/officeart/2008/layout/LinedList"/>
    <dgm:cxn modelId="{7EAF05DA-A349-49A0-A9E3-02D3C51062F2}" type="presParOf" srcId="{85B7044F-E8BB-46DA-B35C-5D191F34234C}" destId="{84829C73-D620-453A-8B9D-FD733AC01DCE}" srcOrd="0" destOrd="0" presId="urn:microsoft.com/office/officeart/2008/layout/LinedList"/>
    <dgm:cxn modelId="{EA183ABD-DE68-4593-8A84-E91850F8B425}" type="presParOf" srcId="{85B7044F-E8BB-46DA-B35C-5D191F34234C}" destId="{051BF051-88F3-48F4-B7DA-21F42CB40323}" srcOrd="1" destOrd="0" presId="urn:microsoft.com/office/officeart/2008/layout/LinedList"/>
    <dgm:cxn modelId="{BC09D590-4B9F-404F-8328-8C1D48BBDB39}" type="presParOf" srcId="{85B7044F-E8BB-46DA-B35C-5D191F34234C}" destId="{B3E0F186-5B21-472B-BA25-3D0FF98528EE}" srcOrd="2" destOrd="0" presId="urn:microsoft.com/office/officeart/2008/layout/LinedList"/>
    <dgm:cxn modelId="{B4E139D7-63CF-40BC-8A17-7E5AFBF698B2}" type="presParOf" srcId="{2035184D-3436-46BB-B92C-41E060225999}" destId="{9399E09B-AB72-4B8B-84FF-F36D46BA61E5}" srcOrd="8" destOrd="0" presId="urn:microsoft.com/office/officeart/2008/layout/LinedList"/>
    <dgm:cxn modelId="{57BF6F5C-4E7C-45FE-B7A8-F1C049DCFB4B}" type="presParOf" srcId="{2035184D-3436-46BB-B92C-41E060225999}" destId="{ED9EF8BB-06A2-412C-9C5C-4C1628CEF31C}" srcOrd="9" destOrd="0" presId="urn:microsoft.com/office/officeart/2008/layout/LinedList"/>
    <dgm:cxn modelId="{A605B57E-0FF4-4F63-8ACE-5EF11C3E6197}" type="presParOf" srcId="{2035184D-3436-46BB-B92C-41E060225999}" destId="{1456AF6A-385B-403F-8D88-39C9A9866FD9}" srcOrd="10" destOrd="0" presId="urn:microsoft.com/office/officeart/2008/layout/LinedList"/>
    <dgm:cxn modelId="{E2CB7FC2-8EEB-4B58-B1B8-87789793F748}" type="presParOf" srcId="{1456AF6A-385B-403F-8D88-39C9A9866FD9}" destId="{C3DCB16E-874B-4447-94AF-BE989AC874F3}" srcOrd="0" destOrd="0" presId="urn:microsoft.com/office/officeart/2008/layout/LinedList"/>
    <dgm:cxn modelId="{BF6420BD-1A02-4D4F-A32B-4EC1EFE0E80A}" type="presParOf" srcId="{1456AF6A-385B-403F-8D88-39C9A9866FD9}" destId="{9BCAB015-20BE-4DD2-8A59-1B026482B6DD}" srcOrd="1" destOrd="0" presId="urn:microsoft.com/office/officeart/2008/layout/LinedList"/>
    <dgm:cxn modelId="{85A60790-31E4-4BBA-B393-27B7FD946079}" type="presParOf" srcId="{1456AF6A-385B-403F-8D88-39C9A9866FD9}" destId="{938CE1A2-4EF7-4FE1-8448-EBC034885642}" srcOrd="2" destOrd="0" presId="urn:microsoft.com/office/officeart/2008/layout/LinedList"/>
    <dgm:cxn modelId="{5EB7CB51-C164-4883-BFDD-9CEE5B94424F}" type="presParOf" srcId="{2035184D-3436-46BB-B92C-41E060225999}" destId="{810D4E94-DB76-4E36-B0DF-E5F4E652D101}" srcOrd="11" destOrd="0" presId="urn:microsoft.com/office/officeart/2008/layout/LinedList"/>
    <dgm:cxn modelId="{35C2F552-BC70-408D-A40B-A153A17DBF55}" type="presParOf" srcId="{2035184D-3436-46BB-B92C-41E060225999}" destId="{E33E73A7-259F-40B6-949E-46C96D6E3908}" srcOrd="12" destOrd="0" presId="urn:microsoft.com/office/officeart/2008/layout/LinedList"/>
    <dgm:cxn modelId="{414D3C55-96A7-45F9-A0FD-834F906DD3BF}" type="presParOf" srcId="{58C59FFE-4A59-4081-AC7B-4E69508264F6}" destId="{28EF6B6D-B92F-4E3E-A33E-D155AE820267}" srcOrd="2" destOrd="0" presId="urn:microsoft.com/office/officeart/2008/layout/LinedList"/>
    <dgm:cxn modelId="{D366559D-6056-468B-9B36-5D69D1F16421}" type="presParOf" srcId="{58C59FFE-4A59-4081-AC7B-4E69508264F6}" destId="{B908B7EC-E879-40A9-BB6C-24DA7E0BDF49}" srcOrd="3" destOrd="0" presId="urn:microsoft.com/office/officeart/2008/layout/LinedList"/>
    <dgm:cxn modelId="{2564892F-D599-4BA7-832F-1642CD9DF7C7}" type="presParOf" srcId="{B908B7EC-E879-40A9-BB6C-24DA7E0BDF49}" destId="{03648643-2313-4FE8-8340-7828A5F6165E}" srcOrd="0" destOrd="0" presId="urn:microsoft.com/office/officeart/2008/layout/LinedList"/>
    <dgm:cxn modelId="{33EB95FE-8E98-48B8-8BF0-1DD1B32CFCC8}" type="presParOf" srcId="{B908B7EC-E879-40A9-BB6C-24DA7E0BDF49}" destId="{548383A2-F239-4479-B82A-00FDC4B0C355}" srcOrd="1" destOrd="0" presId="urn:microsoft.com/office/officeart/2008/layout/LinedList"/>
    <dgm:cxn modelId="{AA2EFBDF-50D5-46CC-8874-7DEF03B3CE13}" type="presParOf" srcId="{548383A2-F239-4479-B82A-00FDC4B0C355}" destId="{7C4BDE60-AD14-49F1-9689-0A5A25E56C0A}" srcOrd="0" destOrd="0" presId="urn:microsoft.com/office/officeart/2008/layout/LinedList"/>
    <dgm:cxn modelId="{2693A664-978A-4BE9-928B-3A57EF02D608}" type="presParOf" srcId="{548383A2-F239-4479-B82A-00FDC4B0C355}" destId="{6BA56A6A-4A46-401E-BEF3-EF359F407671}" srcOrd="1" destOrd="0" presId="urn:microsoft.com/office/officeart/2008/layout/LinedList"/>
    <dgm:cxn modelId="{B35537F1-222A-4EF6-8B1E-FDB758B77C5B}" type="presParOf" srcId="{6BA56A6A-4A46-401E-BEF3-EF359F407671}" destId="{41DAF377-0516-4C37-A767-1F47E7A45C58}" srcOrd="0" destOrd="0" presId="urn:microsoft.com/office/officeart/2008/layout/LinedList"/>
    <dgm:cxn modelId="{544767FD-763F-462F-A490-66294AA77E6E}" type="presParOf" srcId="{6BA56A6A-4A46-401E-BEF3-EF359F407671}" destId="{F4FD6FEF-7CB6-4715-A762-5A712563270D}" srcOrd="1" destOrd="0" presId="urn:microsoft.com/office/officeart/2008/layout/LinedList"/>
    <dgm:cxn modelId="{4918A73E-178F-45C0-A448-EAD48D28619A}" type="presParOf" srcId="{6BA56A6A-4A46-401E-BEF3-EF359F407671}" destId="{75BE8CE2-6BE9-4270-8DFA-39AF015E07F6}" srcOrd="2" destOrd="0" presId="urn:microsoft.com/office/officeart/2008/layout/LinedList"/>
    <dgm:cxn modelId="{5F70C5FA-1951-4574-9B4A-25A187B533D7}" type="presParOf" srcId="{548383A2-F239-4479-B82A-00FDC4B0C355}" destId="{7B7B37E6-AC57-4C23-8CD5-F742907B6A30}" srcOrd="2" destOrd="0" presId="urn:microsoft.com/office/officeart/2008/layout/LinedList"/>
    <dgm:cxn modelId="{D005D04B-7706-45E1-A3E2-58733363E3A0}" type="presParOf" srcId="{548383A2-F239-4479-B82A-00FDC4B0C355}" destId="{1B445C93-8BD9-42AF-8182-387EE8BEA8D7}" srcOrd="3" destOrd="0" presId="urn:microsoft.com/office/officeart/2008/layout/LinedList"/>
    <dgm:cxn modelId="{BFEC6499-6CFD-485B-83E8-D334F3D5BA05}" type="presParOf" srcId="{548383A2-F239-4479-B82A-00FDC4B0C355}" destId="{98EABD10-0FFA-4C3C-9D02-464440599175}" srcOrd="4" destOrd="0" presId="urn:microsoft.com/office/officeart/2008/layout/LinedList"/>
    <dgm:cxn modelId="{E983402B-58C8-41E4-A32F-033F9FED8A8F}" type="presParOf" srcId="{98EABD10-0FFA-4C3C-9D02-464440599175}" destId="{82467F02-EE24-42F0-AC48-5480B0FCD5FB}" srcOrd="0" destOrd="0" presId="urn:microsoft.com/office/officeart/2008/layout/LinedList"/>
    <dgm:cxn modelId="{C2BA3E45-A204-4F5A-9667-BDEA535FDBBB}" type="presParOf" srcId="{98EABD10-0FFA-4C3C-9D02-464440599175}" destId="{723E3269-F81C-4977-AF4B-8A9B7D2D87C1}" srcOrd="1" destOrd="0" presId="urn:microsoft.com/office/officeart/2008/layout/LinedList"/>
    <dgm:cxn modelId="{850394EE-5D35-4595-AC8F-CF973E7DF69A}" type="presParOf" srcId="{98EABD10-0FFA-4C3C-9D02-464440599175}" destId="{EF1766B2-35C7-4384-AA78-E8A5154FD2EE}" srcOrd="2" destOrd="0" presId="urn:microsoft.com/office/officeart/2008/layout/LinedList"/>
    <dgm:cxn modelId="{B97C474E-BE04-4A5D-B61B-A18C1B062644}" type="presParOf" srcId="{548383A2-F239-4479-B82A-00FDC4B0C355}" destId="{08174508-BC4A-4B74-A748-4749BDE314FE}" srcOrd="5" destOrd="0" presId="urn:microsoft.com/office/officeart/2008/layout/LinedList"/>
    <dgm:cxn modelId="{2DAE4A51-D51D-4886-A7D3-2FCC91D03DAF}" type="presParOf" srcId="{548383A2-F239-4479-B82A-00FDC4B0C355}" destId="{11C4B20D-BF1F-49A2-BB53-88D69E2D4075}" srcOrd="6" destOrd="0" presId="urn:microsoft.com/office/officeart/2008/layout/LinedList"/>
    <dgm:cxn modelId="{ED21EE6E-68F7-4909-B71A-0B4E19FD1866}" type="presParOf" srcId="{548383A2-F239-4479-B82A-00FDC4B0C355}" destId="{0E59EE45-8683-48BE-ACA0-CAD03A07530A}" srcOrd="7" destOrd="0" presId="urn:microsoft.com/office/officeart/2008/layout/LinedList"/>
    <dgm:cxn modelId="{28478EA9-5E6C-4F57-9EA8-854D84478475}" type="presParOf" srcId="{0E59EE45-8683-48BE-ACA0-CAD03A07530A}" destId="{1AF766DA-5721-4290-946F-CA501B25AC97}" srcOrd="0" destOrd="0" presId="urn:microsoft.com/office/officeart/2008/layout/LinedList"/>
    <dgm:cxn modelId="{36CFDECB-9F73-44AF-B994-8A3A65E76B74}" type="presParOf" srcId="{0E59EE45-8683-48BE-ACA0-CAD03A07530A}" destId="{1B5B1E86-2150-4DD2-8D7A-E541BAC2CF49}" srcOrd="1" destOrd="0" presId="urn:microsoft.com/office/officeart/2008/layout/LinedList"/>
    <dgm:cxn modelId="{C50502F9-2CC2-4DAA-8A13-D87D983C6B2F}" type="presParOf" srcId="{0E59EE45-8683-48BE-ACA0-CAD03A07530A}" destId="{CF234F19-DAD2-4313-B9B9-20A51FBFD294}" srcOrd="2" destOrd="0" presId="urn:microsoft.com/office/officeart/2008/layout/LinedList"/>
    <dgm:cxn modelId="{F939A26D-63AE-4748-9AD9-A3DC6ADB126A}" type="presParOf" srcId="{548383A2-F239-4479-B82A-00FDC4B0C355}" destId="{BA082E69-12BF-4CDE-BFB2-21B035425297}" srcOrd="8" destOrd="0" presId="urn:microsoft.com/office/officeart/2008/layout/LinedList"/>
    <dgm:cxn modelId="{715AD430-F759-459C-90EB-FA5389218D78}" type="presParOf" srcId="{548383A2-F239-4479-B82A-00FDC4B0C355}" destId="{32F1E7D2-609A-4BA5-8278-CED1CE9F1E2F}" srcOrd="9" destOrd="0" presId="urn:microsoft.com/office/officeart/2008/layout/LinedList"/>
    <dgm:cxn modelId="{3A8C907A-3906-42C6-B445-F8DA1F66B696}" type="presParOf" srcId="{548383A2-F239-4479-B82A-00FDC4B0C355}" destId="{0557FB9B-99B0-4A04-9310-3DE9AD0D61F4}" srcOrd="10" destOrd="0" presId="urn:microsoft.com/office/officeart/2008/layout/LinedList"/>
    <dgm:cxn modelId="{10A57484-073A-4646-A730-58DF64C1DE15}" type="presParOf" srcId="{0557FB9B-99B0-4A04-9310-3DE9AD0D61F4}" destId="{E30EC4F6-684D-45CC-A271-850F4778F7BA}" srcOrd="0" destOrd="0" presId="urn:microsoft.com/office/officeart/2008/layout/LinedList"/>
    <dgm:cxn modelId="{295FE8B2-CCB9-464C-93FE-EC1100461371}" type="presParOf" srcId="{0557FB9B-99B0-4A04-9310-3DE9AD0D61F4}" destId="{70918F75-CEA5-47ED-9D20-516AA7070933}" srcOrd="1" destOrd="0" presId="urn:microsoft.com/office/officeart/2008/layout/LinedList"/>
    <dgm:cxn modelId="{18DCFFFF-27A1-403E-A0FF-A7780761D7F2}" type="presParOf" srcId="{0557FB9B-99B0-4A04-9310-3DE9AD0D61F4}" destId="{D03A545D-AFD6-4307-97AA-39D7C8E1BFD5}" srcOrd="2" destOrd="0" presId="urn:microsoft.com/office/officeart/2008/layout/LinedList"/>
    <dgm:cxn modelId="{994232E4-BF75-4265-8826-AB53BD513B61}" type="presParOf" srcId="{548383A2-F239-4479-B82A-00FDC4B0C355}" destId="{8BDAB71E-4E07-4EA9-BA02-F006CB4FE4F9}" srcOrd="11" destOrd="0" presId="urn:microsoft.com/office/officeart/2008/layout/LinedList"/>
    <dgm:cxn modelId="{40D0BB9C-9DB7-4662-85A1-A0E81924F134}" type="presParOf" srcId="{548383A2-F239-4479-B82A-00FDC4B0C355}" destId="{F02A64C9-5080-4ED9-8FAB-2E4D3E0854E9}" srcOrd="12" destOrd="0" presId="urn:microsoft.com/office/officeart/2008/layout/LinedList"/>
    <dgm:cxn modelId="{F9653018-C773-4D59-9E93-5FCBC0AD0156}" type="presParOf" srcId="{548383A2-F239-4479-B82A-00FDC4B0C355}" destId="{52B57393-7ECD-40B0-9857-3C96EE671AAA}" srcOrd="13" destOrd="0" presId="urn:microsoft.com/office/officeart/2008/layout/LinedList"/>
    <dgm:cxn modelId="{BA6D2FA2-C99A-4FAF-924A-18F3249663E2}" type="presParOf" srcId="{52B57393-7ECD-40B0-9857-3C96EE671AAA}" destId="{A605FFE2-1D8E-45D5-BFB1-959A77E0E43A}" srcOrd="0" destOrd="0" presId="urn:microsoft.com/office/officeart/2008/layout/LinedList"/>
    <dgm:cxn modelId="{BF58DA96-0187-4164-A17D-ABA790C60A38}" type="presParOf" srcId="{52B57393-7ECD-40B0-9857-3C96EE671AAA}" destId="{4B215BA8-7610-442A-8CA5-520D6571D063}" srcOrd="1" destOrd="0" presId="urn:microsoft.com/office/officeart/2008/layout/LinedList"/>
    <dgm:cxn modelId="{BB2EEF89-E45B-4A99-BA9C-D6D6323A25C9}" type="presParOf" srcId="{52B57393-7ECD-40B0-9857-3C96EE671AAA}" destId="{43BDB133-23BB-486B-8608-43DD8A0AEE7C}" srcOrd="2" destOrd="0" presId="urn:microsoft.com/office/officeart/2008/layout/LinedList"/>
    <dgm:cxn modelId="{9CC61B6F-A311-436C-ADDC-E7FE1BF9B39C}" type="presParOf" srcId="{548383A2-F239-4479-B82A-00FDC4B0C355}" destId="{AFC8554E-E969-45C6-90ED-3EE188B1DCF5}" srcOrd="14" destOrd="0" presId="urn:microsoft.com/office/officeart/2008/layout/LinedList"/>
    <dgm:cxn modelId="{4F9552E7-0B68-47A9-983A-3F5267CAB9C0}" type="presParOf" srcId="{548383A2-F239-4479-B82A-00FDC4B0C355}" destId="{16619A29-050B-41E7-B813-A1CBD1EA926B}" srcOrd="15" destOrd="0" presId="urn:microsoft.com/office/officeart/2008/layout/LinedList"/>
    <dgm:cxn modelId="{A9085C96-A0CB-4E54-8929-84D60D7AC311}" type="presParOf" srcId="{548383A2-F239-4479-B82A-00FDC4B0C355}" destId="{FF829D08-828D-4A02-AF99-64A410BCFD6B}" srcOrd="16" destOrd="0" presId="urn:microsoft.com/office/officeart/2008/layout/LinedList"/>
    <dgm:cxn modelId="{584F24A7-DFD4-4BDF-AAD0-1DD57B351869}" type="presParOf" srcId="{FF829D08-828D-4A02-AF99-64A410BCFD6B}" destId="{2585DF4F-21E0-4A2D-88A5-56EF81A10113}" srcOrd="0" destOrd="0" presId="urn:microsoft.com/office/officeart/2008/layout/LinedList"/>
    <dgm:cxn modelId="{0D2AD525-132E-4113-8F7F-617ECA854970}" type="presParOf" srcId="{FF829D08-828D-4A02-AF99-64A410BCFD6B}" destId="{C7BF632F-11D3-405D-A30A-E3C506F69956}" srcOrd="1" destOrd="0" presId="urn:microsoft.com/office/officeart/2008/layout/LinedList"/>
    <dgm:cxn modelId="{FC414187-B503-4E09-B964-84805EC9D037}" type="presParOf" srcId="{FF829D08-828D-4A02-AF99-64A410BCFD6B}" destId="{BC4C2103-FDCC-4A82-B394-3DFE95F66716}" srcOrd="2" destOrd="0" presId="urn:microsoft.com/office/officeart/2008/layout/LinedList"/>
    <dgm:cxn modelId="{127C37B1-64CD-4B51-AAA1-1ADAD9EE37A6}" type="presParOf" srcId="{548383A2-F239-4479-B82A-00FDC4B0C355}" destId="{654424EB-05D7-4F17-B300-CF35B879781D}" srcOrd="17" destOrd="0" presId="urn:microsoft.com/office/officeart/2008/layout/LinedList"/>
    <dgm:cxn modelId="{A257CCA7-E3C9-4151-87C5-50C58FF4CC7D}" type="presParOf" srcId="{548383A2-F239-4479-B82A-00FDC4B0C355}" destId="{39891BEA-6CDA-4ECF-882E-1F9304C03444}" srcOrd="18" destOrd="0" presId="urn:microsoft.com/office/officeart/2008/layout/LinedList"/>
    <dgm:cxn modelId="{5AA8EC3D-FC04-4AF1-B8AF-DBEDC2BE205E}" type="presParOf" srcId="{58C59FFE-4A59-4081-AC7B-4E69508264F6}" destId="{E2345EBF-5736-497B-B96B-2FFFBA3368E4}" srcOrd="4" destOrd="0" presId="urn:microsoft.com/office/officeart/2008/layout/LinedList"/>
    <dgm:cxn modelId="{8A733423-DD8C-46C4-AF07-AD5025A75173}" type="presParOf" srcId="{58C59FFE-4A59-4081-AC7B-4E69508264F6}" destId="{55527619-212F-4DF5-80FD-9080C7B95815}" srcOrd="5" destOrd="0" presId="urn:microsoft.com/office/officeart/2008/layout/LinedList"/>
    <dgm:cxn modelId="{BFEAB112-FC88-49A6-A1C7-7BE97B740184}" type="presParOf" srcId="{55527619-212F-4DF5-80FD-9080C7B95815}" destId="{E38270FC-8B1E-429E-BF16-832D46793BC4}" srcOrd="0" destOrd="0" presId="urn:microsoft.com/office/officeart/2008/layout/LinedList"/>
    <dgm:cxn modelId="{3AE3AA34-0BDC-45AB-805A-86D2CAD11A00}" type="presParOf" srcId="{55527619-212F-4DF5-80FD-9080C7B95815}" destId="{424B00EA-4A5C-474D-B196-924563C7B420}" srcOrd="1" destOrd="0" presId="urn:microsoft.com/office/officeart/2008/layout/LinedList"/>
    <dgm:cxn modelId="{FE1F8FF8-6D4A-4082-B86E-CE6F0EEC7495}" type="presParOf" srcId="{424B00EA-4A5C-474D-B196-924563C7B420}" destId="{49B43ED4-F4AB-40C3-B54A-8A675C192327}" srcOrd="0" destOrd="0" presId="urn:microsoft.com/office/officeart/2008/layout/LinedList"/>
    <dgm:cxn modelId="{82B0DEC2-B504-4D6A-877A-F00C96896A14}" type="presParOf" srcId="{424B00EA-4A5C-474D-B196-924563C7B420}" destId="{00A1718C-7871-42B6-9C0D-A20D3B8B4048}" srcOrd="1" destOrd="0" presId="urn:microsoft.com/office/officeart/2008/layout/LinedList"/>
    <dgm:cxn modelId="{B2C00C65-95E3-4B9C-B11A-F747957682BE}" type="presParOf" srcId="{00A1718C-7871-42B6-9C0D-A20D3B8B4048}" destId="{2D0B05C0-756F-4D9C-9363-BCF48C092E13}" srcOrd="0" destOrd="0" presId="urn:microsoft.com/office/officeart/2008/layout/LinedList"/>
    <dgm:cxn modelId="{3E367FB8-05F8-4296-B903-EB77DA58744A}" type="presParOf" srcId="{00A1718C-7871-42B6-9C0D-A20D3B8B4048}" destId="{7DA8C61A-166E-42FC-94F0-88FE6C448012}" srcOrd="1" destOrd="0" presId="urn:microsoft.com/office/officeart/2008/layout/LinedList"/>
    <dgm:cxn modelId="{D0EF5E68-14E3-48BE-9F12-97A0CB93CE7C}" type="presParOf" srcId="{00A1718C-7871-42B6-9C0D-A20D3B8B4048}" destId="{42E2BD84-C57A-4EC0-97B4-FF2DE9D0ED02}" srcOrd="2" destOrd="0" presId="urn:microsoft.com/office/officeart/2008/layout/LinedList"/>
    <dgm:cxn modelId="{8B7AB3DB-D92F-4787-B0EF-DA3831665090}" type="presParOf" srcId="{424B00EA-4A5C-474D-B196-924563C7B420}" destId="{DDE01D9C-AAF8-4AE4-AFD0-1F4174B823FC}" srcOrd="2" destOrd="0" presId="urn:microsoft.com/office/officeart/2008/layout/LinedList"/>
    <dgm:cxn modelId="{0A90D319-F7E8-4B66-8C17-E72182EF1C7C}" type="presParOf" srcId="{424B00EA-4A5C-474D-B196-924563C7B420}" destId="{321669E1-3513-4D67-BC2D-F374E896BFA1}" srcOrd="3" destOrd="0" presId="urn:microsoft.com/office/officeart/2008/layout/LinedList"/>
    <dgm:cxn modelId="{B6B5C6DA-F01D-4BA3-B1AE-F7CD94F7F8D2}" type="presParOf" srcId="{58C59FFE-4A59-4081-AC7B-4E69508264F6}" destId="{469FB25F-67E3-474D-9FC7-5DDDE1515C46}" srcOrd="6" destOrd="0" presId="urn:microsoft.com/office/officeart/2008/layout/LinedList"/>
    <dgm:cxn modelId="{64A61A97-A4A1-495A-BC8D-FCAD36499778}" type="presParOf" srcId="{58C59FFE-4A59-4081-AC7B-4E69508264F6}" destId="{82935782-E60C-4EC2-B40A-04B60DB05B4F}" srcOrd="7" destOrd="0" presId="urn:microsoft.com/office/officeart/2008/layout/LinedList"/>
    <dgm:cxn modelId="{86B43E26-7EA0-4B01-A18A-2657B7EF0008}" type="presParOf" srcId="{82935782-E60C-4EC2-B40A-04B60DB05B4F}" destId="{1EE1B557-EFDB-4E46-8187-459FA1DAC19A}" srcOrd="0" destOrd="0" presId="urn:microsoft.com/office/officeart/2008/layout/LinedList"/>
    <dgm:cxn modelId="{96651144-2724-4EF3-8C4E-C8CAAD7CF0BB}" type="presParOf" srcId="{82935782-E60C-4EC2-B40A-04B60DB05B4F}" destId="{7019DAB1-609F-4417-930F-35F802344AB5}" srcOrd="1" destOrd="0" presId="urn:microsoft.com/office/officeart/2008/layout/LinedList"/>
    <dgm:cxn modelId="{06D4CA8C-80D5-473C-A9F8-3E86AA5A7A35}" type="presParOf" srcId="{7019DAB1-609F-4417-930F-35F802344AB5}" destId="{00ADB3B4-35FC-4C1C-9BD8-3C25181763C5}" srcOrd="0" destOrd="0" presId="urn:microsoft.com/office/officeart/2008/layout/LinedList"/>
    <dgm:cxn modelId="{69137881-63D0-40F6-9EE0-ABE38312C2CA}" type="presParOf" srcId="{7019DAB1-609F-4417-930F-35F802344AB5}" destId="{6FDA8353-0340-440A-8E25-0D45420978F7}" srcOrd="1" destOrd="0" presId="urn:microsoft.com/office/officeart/2008/layout/LinedList"/>
    <dgm:cxn modelId="{25055F9F-69DE-40C5-BFC9-403B23A4D312}" type="presParOf" srcId="{6FDA8353-0340-440A-8E25-0D45420978F7}" destId="{29BF0194-CAC1-46D0-BFB1-51A767846208}" srcOrd="0" destOrd="0" presId="urn:microsoft.com/office/officeart/2008/layout/LinedList"/>
    <dgm:cxn modelId="{188C7FE1-F36F-4B60-AA95-0B2F285AAB9B}" type="presParOf" srcId="{6FDA8353-0340-440A-8E25-0D45420978F7}" destId="{3A360CFA-8F71-4C7F-A363-F8BE515E5278}" srcOrd="1" destOrd="0" presId="urn:microsoft.com/office/officeart/2008/layout/LinedList"/>
    <dgm:cxn modelId="{E26BF7B3-A7AF-4E60-8B91-669DA7D3AD6E}" type="presParOf" srcId="{6FDA8353-0340-440A-8E25-0D45420978F7}" destId="{BEEDEA1E-ECAC-47DD-8191-0E846989C927}" srcOrd="2" destOrd="0" presId="urn:microsoft.com/office/officeart/2008/layout/LinedList"/>
    <dgm:cxn modelId="{C044B920-9726-4DD5-B97F-83E8772AFC30}" type="presParOf" srcId="{7019DAB1-609F-4417-930F-35F802344AB5}" destId="{6B7EA0A3-A163-4039-924D-01C5DDEBC83A}" srcOrd="2" destOrd="0" presId="urn:microsoft.com/office/officeart/2008/layout/LinedList"/>
    <dgm:cxn modelId="{F7132126-9ED9-4AC7-881C-7C091B5577E2}" type="presParOf" srcId="{7019DAB1-609F-4417-930F-35F802344AB5}" destId="{CAC15F3E-3C0B-4FB5-84D4-5F933EC4EEDF}" srcOrd="3" destOrd="0" presId="urn:microsoft.com/office/officeart/2008/layout/Lined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4F2D49-819E-42E0-B6CD-E819A1E593C8}" type="doc">
      <dgm:prSet loTypeId="urn:microsoft.com/office/officeart/2008/layout/LinedList" loCatId="list" qsTypeId="urn:microsoft.com/office/officeart/2005/8/quickstyle/simple4" qsCatId="simple" csTypeId="urn:microsoft.com/office/officeart/2005/8/colors/accent1_2" csCatId="accent1" phldr="1"/>
      <dgm:spPr/>
      <dgm:t>
        <a:bodyPr/>
        <a:lstStyle/>
        <a:p>
          <a:endParaRPr lang="pt-BR"/>
        </a:p>
      </dgm:t>
    </dgm:pt>
    <dgm:pt modelId="{68485BA3-9F43-4CA6-968B-700CBAA0727E}">
      <dgm:prSet phldrT="[Texto]" custT="1"/>
      <dgm:spPr/>
      <dgm:t>
        <a:bodyPr/>
        <a:lstStyle/>
        <a:p>
          <a:pPr marL="0" lvl="0" indent="0" algn="l" defTabSz="800100">
            <a:lnSpc>
              <a:spcPct val="90000"/>
            </a:lnSpc>
            <a:spcBef>
              <a:spcPct val="0"/>
            </a:spcBef>
            <a:spcAft>
              <a:spcPct val="35000"/>
            </a:spcAft>
            <a:buNone/>
          </a:pPr>
          <a:r>
            <a:rPr lang="pt-BR" sz="1800" b="1" kern="1200">
              <a:latin typeface="+mn-lt"/>
              <a:ea typeface="DejaVu Sans"/>
              <a:cs typeface="DejaVu Sans"/>
            </a:rPr>
            <a:t>CAPÍTULO V</a:t>
          </a:r>
          <a:endParaRPr lang="pt-BR" sz="1800" b="1" kern="1200" dirty="0">
            <a:latin typeface="+mn-lt"/>
            <a:ea typeface="DejaVu Sans"/>
            <a:cs typeface="DejaVu Sans"/>
          </a:endParaRPr>
        </a:p>
      </dgm:t>
    </dgm:pt>
    <dgm:pt modelId="{B7F5FF80-A9D4-4105-9A3C-D73B633EC359}" type="parTrans" cxnId="{9F618EE8-EFD2-48ED-9B56-AE6983D42F6C}">
      <dgm:prSet/>
      <dgm:spPr/>
      <dgm:t>
        <a:bodyPr/>
        <a:lstStyle/>
        <a:p>
          <a:endParaRPr lang="pt-BR" sz="1800">
            <a:latin typeface="+mn-lt"/>
          </a:endParaRPr>
        </a:p>
      </dgm:t>
    </dgm:pt>
    <dgm:pt modelId="{7A94B1CF-5D70-4E96-B6E4-30697919ABC8}" type="sibTrans" cxnId="{9F618EE8-EFD2-48ED-9B56-AE6983D42F6C}">
      <dgm:prSet/>
      <dgm:spPr/>
      <dgm:t>
        <a:bodyPr/>
        <a:lstStyle/>
        <a:p>
          <a:endParaRPr lang="pt-BR" sz="1800">
            <a:latin typeface="+mn-lt"/>
          </a:endParaRPr>
        </a:p>
      </dgm:t>
    </dgm:pt>
    <dgm:pt modelId="{667B77B9-12F0-4A8C-9DD0-F8EB65100A3E}">
      <dgm:prSet phldrT="[Texto]" custT="1"/>
      <dgm:spPr/>
      <dgm:t>
        <a:bodyPr/>
        <a:lstStyle/>
        <a:p>
          <a:r>
            <a:rPr lang="pt-BR" sz="1800" b="0" dirty="0">
              <a:latin typeface="+mn-lt"/>
            </a:rPr>
            <a:t>Aspectos econômicos e sociais</a:t>
          </a:r>
        </a:p>
      </dgm:t>
    </dgm:pt>
    <dgm:pt modelId="{9356083F-A89A-467E-88E3-127EE5BEBD67}" type="parTrans" cxnId="{6660EB25-4FA0-46E2-8287-D41B2F01174F}">
      <dgm:prSet/>
      <dgm:spPr/>
      <dgm:t>
        <a:bodyPr/>
        <a:lstStyle/>
        <a:p>
          <a:endParaRPr lang="pt-BR" sz="1800">
            <a:latin typeface="+mn-lt"/>
          </a:endParaRPr>
        </a:p>
      </dgm:t>
    </dgm:pt>
    <dgm:pt modelId="{D632800F-098E-42B2-8E86-6F33A50F9A46}" type="sibTrans" cxnId="{6660EB25-4FA0-46E2-8287-D41B2F01174F}">
      <dgm:prSet/>
      <dgm:spPr/>
      <dgm:t>
        <a:bodyPr/>
        <a:lstStyle/>
        <a:p>
          <a:endParaRPr lang="pt-BR" sz="1800">
            <a:latin typeface="+mn-lt"/>
          </a:endParaRPr>
        </a:p>
      </dgm:t>
    </dgm:pt>
    <dgm:pt modelId="{34981AD3-2A34-45C1-BFCD-DB7ECC36A704}">
      <dgm:prSet phldrT="[Texto]" custT="1"/>
      <dgm:spPr/>
      <dgm:t>
        <a:bodyPr/>
        <a:lstStyle/>
        <a:p>
          <a:r>
            <a:rPr lang="pt-BR" sz="1800" dirty="0">
              <a:latin typeface="+mn-lt"/>
            </a:rPr>
            <a:t>Regulação e fiscalização</a:t>
          </a:r>
        </a:p>
      </dgm:t>
    </dgm:pt>
    <dgm:pt modelId="{F6A14401-AAE5-4482-B9F5-7C27784D520C}" type="parTrans" cxnId="{520FE802-AAC7-4AB3-9ACE-249E916C545E}">
      <dgm:prSet/>
      <dgm:spPr/>
      <dgm:t>
        <a:bodyPr/>
        <a:lstStyle/>
        <a:p>
          <a:endParaRPr lang="pt-BR" sz="1800">
            <a:latin typeface="+mn-lt"/>
          </a:endParaRPr>
        </a:p>
      </dgm:t>
    </dgm:pt>
    <dgm:pt modelId="{83F9746D-62D6-4078-BBE2-9C9EAC643E90}" type="sibTrans" cxnId="{520FE802-AAC7-4AB3-9ACE-249E916C545E}">
      <dgm:prSet/>
      <dgm:spPr/>
      <dgm:t>
        <a:bodyPr/>
        <a:lstStyle/>
        <a:p>
          <a:endParaRPr lang="pt-BR" sz="1800">
            <a:latin typeface="+mn-lt"/>
          </a:endParaRPr>
        </a:p>
      </dgm:t>
    </dgm:pt>
    <dgm:pt modelId="{485D09D8-291E-4FAD-8218-3AB45E6849C4}">
      <dgm:prSet phldrT="[Texto]" custT="1"/>
      <dgm:spPr/>
      <dgm:t>
        <a:bodyPr/>
        <a:lstStyle/>
        <a:p>
          <a:r>
            <a:rPr lang="pt-BR" sz="1800" b="1" dirty="0">
              <a:latin typeface="+mn-lt"/>
            </a:rPr>
            <a:t>CAPÍTULO VII</a:t>
          </a:r>
        </a:p>
      </dgm:t>
    </dgm:pt>
    <dgm:pt modelId="{F20EC973-2C65-427D-8CE2-492EDFFA3419}" type="parTrans" cxnId="{264EF30E-C867-4DA6-B82C-118992429E6A}">
      <dgm:prSet/>
      <dgm:spPr/>
      <dgm:t>
        <a:bodyPr/>
        <a:lstStyle/>
        <a:p>
          <a:endParaRPr lang="pt-BR" sz="1800">
            <a:latin typeface="+mn-lt"/>
          </a:endParaRPr>
        </a:p>
      </dgm:t>
    </dgm:pt>
    <dgm:pt modelId="{F18F93C6-8181-47ED-B5C0-5B533A821AFF}" type="sibTrans" cxnId="{264EF30E-C867-4DA6-B82C-118992429E6A}">
      <dgm:prSet/>
      <dgm:spPr/>
      <dgm:t>
        <a:bodyPr/>
        <a:lstStyle/>
        <a:p>
          <a:endParaRPr lang="pt-BR" sz="1800">
            <a:latin typeface="+mn-lt"/>
          </a:endParaRPr>
        </a:p>
      </dgm:t>
    </dgm:pt>
    <dgm:pt modelId="{9E1F853A-B0C6-4D8F-80F0-B53710A00695}">
      <dgm:prSet phldrT="[Texto]" custT="1"/>
      <dgm:spPr/>
      <dgm:t>
        <a:bodyPr/>
        <a:lstStyle/>
        <a:p>
          <a:r>
            <a:rPr lang="pt-BR" sz="1800" dirty="0">
              <a:latin typeface="+mn-lt"/>
            </a:rPr>
            <a:t>Infrações dos usuários;</a:t>
          </a:r>
        </a:p>
      </dgm:t>
    </dgm:pt>
    <dgm:pt modelId="{2A103FBE-5BAF-4D51-BF51-8DA6AF957446}" type="parTrans" cxnId="{39B1BCBE-8D91-45F3-93F4-76056E1131E6}">
      <dgm:prSet/>
      <dgm:spPr/>
      <dgm:t>
        <a:bodyPr/>
        <a:lstStyle/>
        <a:p>
          <a:endParaRPr lang="pt-BR" sz="1800">
            <a:latin typeface="+mn-lt"/>
          </a:endParaRPr>
        </a:p>
      </dgm:t>
    </dgm:pt>
    <dgm:pt modelId="{632239B0-19F7-4570-B18A-B291E0AADBDE}" type="sibTrans" cxnId="{39B1BCBE-8D91-45F3-93F4-76056E1131E6}">
      <dgm:prSet/>
      <dgm:spPr/>
      <dgm:t>
        <a:bodyPr/>
        <a:lstStyle/>
        <a:p>
          <a:endParaRPr lang="pt-BR" sz="1800">
            <a:latin typeface="+mn-lt"/>
          </a:endParaRPr>
        </a:p>
      </dgm:t>
    </dgm:pt>
    <dgm:pt modelId="{EA059DA1-E0F3-4163-B822-C08BE3363B35}">
      <dgm:prSet phldrT="[Texto]" custT="1"/>
      <dgm:spPr/>
      <dgm:t>
        <a:bodyPr/>
        <a:lstStyle/>
        <a:p>
          <a:r>
            <a:rPr lang="pt-BR" sz="1800" b="1" dirty="0">
              <a:latin typeface="+mn-lt"/>
            </a:rPr>
            <a:t>CAPÍTULO VII</a:t>
          </a:r>
        </a:p>
      </dgm:t>
    </dgm:pt>
    <dgm:pt modelId="{BE24CA78-52D3-451E-8800-3D9E8E20EB84}" type="parTrans" cxnId="{8CB746C1-E754-414A-9B54-EA5C8EB52F85}">
      <dgm:prSet/>
      <dgm:spPr/>
      <dgm:t>
        <a:bodyPr/>
        <a:lstStyle/>
        <a:p>
          <a:endParaRPr lang="pt-BR" sz="1800">
            <a:latin typeface="+mn-lt"/>
          </a:endParaRPr>
        </a:p>
      </dgm:t>
    </dgm:pt>
    <dgm:pt modelId="{BEC8A157-75A6-47CE-95B1-F6AFDCCEAF52}" type="sibTrans" cxnId="{8CB746C1-E754-414A-9B54-EA5C8EB52F85}">
      <dgm:prSet/>
      <dgm:spPr/>
      <dgm:t>
        <a:bodyPr/>
        <a:lstStyle/>
        <a:p>
          <a:endParaRPr lang="pt-BR" sz="1800">
            <a:latin typeface="+mn-lt"/>
          </a:endParaRPr>
        </a:p>
      </dgm:t>
    </dgm:pt>
    <dgm:pt modelId="{E41080E0-BC24-45A4-ABB2-F0DB4A9DC042}">
      <dgm:prSet phldrT="[Texto]" custT="1"/>
      <dgm:spPr/>
      <dgm:t>
        <a:bodyPr/>
        <a:lstStyle/>
        <a:p>
          <a:r>
            <a:rPr lang="pt-BR" sz="1800" b="1" dirty="0">
              <a:latin typeface="+mn-lt"/>
            </a:rPr>
            <a:t>CAPÍTULO IX</a:t>
          </a:r>
        </a:p>
      </dgm:t>
    </dgm:pt>
    <dgm:pt modelId="{B4AF721E-9DA6-49B5-9644-F04251CBF800}" type="parTrans" cxnId="{5059FD8F-1695-4045-8466-5F1508C6E6D4}">
      <dgm:prSet/>
      <dgm:spPr/>
      <dgm:t>
        <a:bodyPr/>
        <a:lstStyle/>
        <a:p>
          <a:endParaRPr lang="pt-BR" sz="1800">
            <a:latin typeface="+mn-lt"/>
          </a:endParaRPr>
        </a:p>
      </dgm:t>
    </dgm:pt>
    <dgm:pt modelId="{DF33B7BD-0E84-466F-B0D8-969DE45EC6AD}" type="sibTrans" cxnId="{5059FD8F-1695-4045-8466-5F1508C6E6D4}">
      <dgm:prSet/>
      <dgm:spPr/>
      <dgm:t>
        <a:bodyPr/>
        <a:lstStyle/>
        <a:p>
          <a:endParaRPr lang="pt-BR" sz="1800">
            <a:latin typeface="+mn-lt"/>
          </a:endParaRPr>
        </a:p>
      </dgm:t>
    </dgm:pt>
    <dgm:pt modelId="{B0D0DFEA-6B08-4B43-9A1E-9EC603BB23BA}">
      <dgm:prSet phldrT="[Texto]" custT="1"/>
      <dgm:spPr/>
      <dgm:t>
        <a:bodyPr/>
        <a:lstStyle/>
        <a:p>
          <a:r>
            <a:rPr lang="pt-BR" sz="1800" dirty="0">
              <a:latin typeface="+mn-lt"/>
            </a:rPr>
            <a:t>Penalidades e sanções administrativas dos prestadores de serviços</a:t>
          </a:r>
        </a:p>
      </dgm:t>
    </dgm:pt>
    <dgm:pt modelId="{847F82D7-3EE5-4700-8080-D61555D88F6B}" type="parTrans" cxnId="{28DA824B-1A7C-4023-B1F5-C950F1F5A5F1}">
      <dgm:prSet/>
      <dgm:spPr/>
      <dgm:t>
        <a:bodyPr/>
        <a:lstStyle/>
        <a:p>
          <a:endParaRPr lang="pt-BR" sz="1800">
            <a:latin typeface="+mn-lt"/>
          </a:endParaRPr>
        </a:p>
      </dgm:t>
    </dgm:pt>
    <dgm:pt modelId="{1D2B2F32-95A8-4D60-AC10-3283FC069CEF}" type="sibTrans" cxnId="{28DA824B-1A7C-4023-B1F5-C950F1F5A5F1}">
      <dgm:prSet/>
      <dgm:spPr/>
      <dgm:t>
        <a:bodyPr/>
        <a:lstStyle/>
        <a:p>
          <a:endParaRPr lang="pt-BR" sz="1800">
            <a:latin typeface="+mn-lt"/>
          </a:endParaRPr>
        </a:p>
      </dgm:t>
    </dgm:pt>
    <dgm:pt modelId="{AA871F31-B10A-4C76-9845-009FD8AF156D}">
      <dgm:prSet phldrT="[Texto]" custT="1"/>
      <dgm:spPr/>
      <dgm:t>
        <a:bodyPr/>
        <a:lstStyle/>
        <a:p>
          <a:r>
            <a:rPr lang="pt-BR" sz="1800" dirty="0">
              <a:latin typeface="+mn-lt"/>
            </a:rPr>
            <a:t>Procedimento de fiscalização e processo administrativo infracional</a:t>
          </a:r>
        </a:p>
      </dgm:t>
    </dgm:pt>
    <dgm:pt modelId="{739E71A5-2B50-45DE-9B6B-EDF06CA8ABFF}" type="parTrans" cxnId="{001A503A-8CF8-4910-A04F-47F0B2A2D5FC}">
      <dgm:prSet/>
      <dgm:spPr/>
      <dgm:t>
        <a:bodyPr/>
        <a:lstStyle/>
        <a:p>
          <a:endParaRPr lang="pt-BR" sz="1800">
            <a:latin typeface="+mn-lt"/>
          </a:endParaRPr>
        </a:p>
      </dgm:t>
    </dgm:pt>
    <dgm:pt modelId="{0B27A994-AF5B-42B0-8EFC-AE231EE2FD22}" type="sibTrans" cxnId="{001A503A-8CF8-4910-A04F-47F0B2A2D5FC}">
      <dgm:prSet/>
      <dgm:spPr/>
      <dgm:t>
        <a:bodyPr/>
        <a:lstStyle/>
        <a:p>
          <a:endParaRPr lang="pt-BR" sz="1800">
            <a:latin typeface="+mn-lt"/>
          </a:endParaRPr>
        </a:p>
      </dgm:t>
    </dgm:pt>
    <dgm:pt modelId="{5DBA4B31-BD1A-4B56-8824-59E1B47B0862}">
      <dgm:prSet phldrT="[Texto]" custT="1"/>
      <dgm:spPr/>
      <dgm:t>
        <a:bodyPr/>
        <a:lstStyle/>
        <a:p>
          <a:r>
            <a:rPr lang="pt-BR" sz="1800" b="1" dirty="0">
              <a:latin typeface="+mn-lt"/>
            </a:rPr>
            <a:t>CAPÍTULO VI</a:t>
          </a:r>
        </a:p>
      </dgm:t>
    </dgm:pt>
    <dgm:pt modelId="{51D3A5C2-176C-45D6-87F7-E531020403C9}" type="sibTrans" cxnId="{2175B7D9-A9DE-4664-A33C-18B77CFB67CF}">
      <dgm:prSet/>
      <dgm:spPr/>
      <dgm:t>
        <a:bodyPr/>
        <a:lstStyle/>
        <a:p>
          <a:endParaRPr lang="pt-BR" sz="1800">
            <a:latin typeface="+mn-lt"/>
          </a:endParaRPr>
        </a:p>
      </dgm:t>
    </dgm:pt>
    <dgm:pt modelId="{61E77EC8-7003-4EBF-8E8E-680A9DEB8670}" type="parTrans" cxnId="{2175B7D9-A9DE-4664-A33C-18B77CFB67CF}">
      <dgm:prSet/>
      <dgm:spPr/>
      <dgm:t>
        <a:bodyPr/>
        <a:lstStyle/>
        <a:p>
          <a:endParaRPr lang="pt-BR" sz="1800">
            <a:latin typeface="+mn-lt"/>
          </a:endParaRPr>
        </a:p>
      </dgm:t>
    </dgm:pt>
    <dgm:pt modelId="{87E5A9E7-612D-4FA5-AD5D-1A594A8A1166}">
      <dgm:prSet phldrT="[Texto]" custT="1"/>
      <dgm:spPr/>
      <dgm:t>
        <a:bodyPr/>
        <a:lstStyle/>
        <a:p>
          <a:r>
            <a:rPr lang="pt-BR" sz="1800" dirty="0">
              <a:latin typeface="+mn-lt"/>
            </a:rPr>
            <a:t>Penalidades dos usuários.</a:t>
          </a:r>
        </a:p>
      </dgm:t>
    </dgm:pt>
    <dgm:pt modelId="{CAB05B67-DE05-4146-A5C1-C13F7184BFBA}" type="parTrans" cxnId="{BE6B1900-657E-4FF7-8B7D-13B078F07999}">
      <dgm:prSet/>
      <dgm:spPr/>
      <dgm:t>
        <a:bodyPr/>
        <a:lstStyle/>
        <a:p>
          <a:endParaRPr lang="pt-BR" sz="1800">
            <a:latin typeface="+mn-lt"/>
          </a:endParaRPr>
        </a:p>
      </dgm:t>
    </dgm:pt>
    <dgm:pt modelId="{160F2CB7-7CEB-4332-86BE-A59266FA7B04}" type="sibTrans" cxnId="{BE6B1900-657E-4FF7-8B7D-13B078F07999}">
      <dgm:prSet/>
      <dgm:spPr/>
      <dgm:t>
        <a:bodyPr/>
        <a:lstStyle/>
        <a:p>
          <a:endParaRPr lang="pt-BR" sz="1800">
            <a:latin typeface="+mn-lt"/>
          </a:endParaRPr>
        </a:p>
      </dgm:t>
    </dgm:pt>
    <dgm:pt modelId="{EB9C0085-040E-42C2-BB55-FF1701F2AA54}">
      <dgm:prSet phldrT="[Texto]" custT="1"/>
      <dgm:spPr/>
      <dgm:t>
        <a:bodyPr/>
        <a:lstStyle/>
        <a:p>
          <a:endParaRPr lang="pt-BR" sz="1800" dirty="0">
            <a:latin typeface="+mn-lt"/>
          </a:endParaRPr>
        </a:p>
      </dgm:t>
    </dgm:pt>
    <dgm:pt modelId="{2BE9F09C-8D91-4A1F-99F5-71AE9E4CD0BF}" type="parTrans" cxnId="{66AC5DE6-9C75-4FC0-9AF4-DC074BC48D34}">
      <dgm:prSet/>
      <dgm:spPr/>
      <dgm:t>
        <a:bodyPr/>
        <a:lstStyle/>
        <a:p>
          <a:endParaRPr lang="pt-BR" sz="1800">
            <a:latin typeface="+mn-lt"/>
          </a:endParaRPr>
        </a:p>
      </dgm:t>
    </dgm:pt>
    <dgm:pt modelId="{6439481A-83FA-48CA-A0A5-D83984B90D14}" type="sibTrans" cxnId="{66AC5DE6-9C75-4FC0-9AF4-DC074BC48D34}">
      <dgm:prSet/>
      <dgm:spPr/>
      <dgm:t>
        <a:bodyPr/>
        <a:lstStyle/>
        <a:p>
          <a:endParaRPr lang="pt-BR" sz="1800">
            <a:latin typeface="+mn-lt"/>
          </a:endParaRPr>
        </a:p>
      </dgm:t>
    </dgm:pt>
    <dgm:pt modelId="{7FD83A24-21C1-4F4B-95D5-0874708C6D73}">
      <dgm:prSet phldrT="[Texto]" custT="1"/>
      <dgm:spPr/>
      <dgm:t>
        <a:bodyPr/>
        <a:lstStyle/>
        <a:p>
          <a:r>
            <a:rPr lang="pt-BR" sz="1800" b="1" dirty="0">
              <a:latin typeface="+mn-lt"/>
            </a:rPr>
            <a:t>Capítulo  X</a:t>
          </a:r>
        </a:p>
      </dgm:t>
    </dgm:pt>
    <dgm:pt modelId="{F98D58DB-4624-4092-A433-C187F65E0E0B}" type="parTrans" cxnId="{6BCF8F82-7C58-4931-8DC7-F90274A016D7}">
      <dgm:prSet/>
      <dgm:spPr/>
      <dgm:t>
        <a:bodyPr/>
        <a:lstStyle/>
        <a:p>
          <a:endParaRPr lang="pt-BR" sz="1800">
            <a:latin typeface="+mn-lt"/>
          </a:endParaRPr>
        </a:p>
      </dgm:t>
    </dgm:pt>
    <dgm:pt modelId="{C8B0E2A1-64E9-40CD-973E-E2F431792C99}" type="sibTrans" cxnId="{6BCF8F82-7C58-4931-8DC7-F90274A016D7}">
      <dgm:prSet/>
      <dgm:spPr/>
      <dgm:t>
        <a:bodyPr/>
        <a:lstStyle/>
        <a:p>
          <a:endParaRPr lang="pt-BR" sz="1800">
            <a:latin typeface="+mn-lt"/>
          </a:endParaRPr>
        </a:p>
      </dgm:t>
    </dgm:pt>
    <dgm:pt modelId="{B4E8ADCE-F8B6-4D6A-8730-47483A8610F1}">
      <dgm:prSet phldrT="[Texto]" custT="1"/>
      <dgm:spPr/>
      <dgm:t>
        <a:bodyPr/>
        <a:lstStyle/>
        <a:p>
          <a:r>
            <a:rPr lang="pt-BR" sz="1800" b="0" dirty="0">
              <a:latin typeface="+mn-lt"/>
            </a:rPr>
            <a:t>Disposições finais e transitórias</a:t>
          </a:r>
        </a:p>
      </dgm:t>
    </dgm:pt>
    <dgm:pt modelId="{E18416EA-7625-4B52-86F5-DC4DB7FF370C}" type="parTrans" cxnId="{C3FA4C30-CEA6-4B70-B7D5-8489DD060B33}">
      <dgm:prSet/>
      <dgm:spPr/>
      <dgm:t>
        <a:bodyPr/>
        <a:lstStyle/>
        <a:p>
          <a:endParaRPr lang="pt-BR" sz="1800">
            <a:latin typeface="+mn-lt"/>
          </a:endParaRPr>
        </a:p>
      </dgm:t>
    </dgm:pt>
    <dgm:pt modelId="{CD8A0B84-CA55-406B-AA65-FBDF0D8741C2}" type="sibTrans" cxnId="{C3FA4C30-CEA6-4B70-B7D5-8489DD060B33}">
      <dgm:prSet/>
      <dgm:spPr/>
      <dgm:t>
        <a:bodyPr/>
        <a:lstStyle/>
        <a:p>
          <a:endParaRPr lang="pt-BR" sz="1800">
            <a:latin typeface="+mn-lt"/>
          </a:endParaRPr>
        </a:p>
      </dgm:t>
    </dgm:pt>
    <dgm:pt modelId="{140D2F57-D6F3-4658-AC16-7C1429F52A96}" type="pres">
      <dgm:prSet presAssocID="{8B4F2D49-819E-42E0-B6CD-E819A1E593C8}" presName="vert0" presStyleCnt="0">
        <dgm:presLayoutVars>
          <dgm:dir/>
          <dgm:animOne val="branch"/>
          <dgm:animLvl val="lvl"/>
        </dgm:presLayoutVars>
      </dgm:prSet>
      <dgm:spPr/>
    </dgm:pt>
    <dgm:pt modelId="{CA2BCDA2-0C9F-4EA9-8D73-F22F340827A7}" type="pres">
      <dgm:prSet presAssocID="{68485BA3-9F43-4CA6-968B-700CBAA0727E}" presName="thickLine" presStyleLbl="alignNode1" presStyleIdx="0" presStyleCnt="6"/>
      <dgm:spPr/>
    </dgm:pt>
    <dgm:pt modelId="{F2222721-5E78-45FB-B02A-73113B3D4F2C}" type="pres">
      <dgm:prSet presAssocID="{68485BA3-9F43-4CA6-968B-700CBAA0727E}" presName="horz1" presStyleCnt="0"/>
      <dgm:spPr/>
    </dgm:pt>
    <dgm:pt modelId="{BD222386-F8DF-4F98-B3E7-C962B8EAFF97}" type="pres">
      <dgm:prSet presAssocID="{68485BA3-9F43-4CA6-968B-700CBAA0727E}" presName="tx1" presStyleLbl="revTx" presStyleIdx="0" presStyleCnt="14"/>
      <dgm:spPr/>
    </dgm:pt>
    <dgm:pt modelId="{44346FAB-2CA5-481B-97B8-F1E78061DE4A}" type="pres">
      <dgm:prSet presAssocID="{68485BA3-9F43-4CA6-968B-700CBAA0727E}" presName="vert1" presStyleCnt="0"/>
      <dgm:spPr/>
    </dgm:pt>
    <dgm:pt modelId="{6753FE8A-C571-4700-9898-4AE700107CF0}" type="pres">
      <dgm:prSet presAssocID="{667B77B9-12F0-4A8C-9DD0-F8EB65100A3E}" presName="vertSpace2a" presStyleCnt="0"/>
      <dgm:spPr/>
    </dgm:pt>
    <dgm:pt modelId="{366171A5-6C4E-48CF-B31E-DFA4CCC9432C}" type="pres">
      <dgm:prSet presAssocID="{667B77B9-12F0-4A8C-9DD0-F8EB65100A3E}" presName="horz2" presStyleCnt="0"/>
      <dgm:spPr/>
    </dgm:pt>
    <dgm:pt modelId="{4DAAFED4-108A-401D-B1BF-5450C4E920A3}" type="pres">
      <dgm:prSet presAssocID="{667B77B9-12F0-4A8C-9DD0-F8EB65100A3E}" presName="horzSpace2" presStyleCnt="0"/>
      <dgm:spPr/>
    </dgm:pt>
    <dgm:pt modelId="{D04F9510-5D37-4718-95DE-2178B04D5564}" type="pres">
      <dgm:prSet presAssocID="{667B77B9-12F0-4A8C-9DD0-F8EB65100A3E}" presName="tx2" presStyleLbl="revTx" presStyleIdx="1" presStyleCnt="14"/>
      <dgm:spPr/>
    </dgm:pt>
    <dgm:pt modelId="{BF360832-B23E-469D-9687-2751E3E825B2}" type="pres">
      <dgm:prSet presAssocID="{667B77B9-12F0-4A8C-9DD0-F8EB65100A3E}" presName="vert2" presStyleCnt="0"/>
      <dgm:spPr/>
    </dgm:pt>
    <dgm:pt modelId="{9FCD51BF-4761-46D9-BB99-34E8BD73C4C7}" type="pres">
      <dgm:prSet presAssocID="{667B77B9-12F0-4A8C-9DD0-F8EB65100A3E}" presName="thinLine2b" presStyleLbl="callout" presStyleIdx="0" presStyleCnt="8"/>
      <dgm:spPr/>
    </dgm:pt>
    <dgm:pt modelId="{78336B5D-BAF5-493A-A59D-4CD4E48F83F6}" type="pres">
      <dgm:prSet presAssocID="{667B77B9-12F0-4A8C-9DD0-F8EB65100A3E}" presName="vertSpace2b" presStyleCnt="0"/>
      <dgm:spPr/>
    </dgm:pt>
    <dgm:pt modelId="{710A7A0B-DAA7-437A-BFD8-1096FC0D7004}" type="pres">
      <dgm:prSet presAssocID="{5DBA4B31-BD1A-4B56-8824-59E1B47B0862}" presName="thickLine" presStyleLbl="alignNode1" presStyleIdx="1" presStyleCnt="6"/>
      <dgm:spPr/>
    </dgm:pt>
    <dgm:pt modelId="{8249EACC-F207-4AB5-B42C-1AC4B234F960}" type="pres">
      <dgm:prSet presAssocID="{5DBA4B31-BD1A-4B56-8824-59E1B47B0862}" presName="horz1" presStyleCnt="0"/>
      <dgm:spPr/>
    </dgm:pt>
    <dgm:pt modelId="{F66D3A8D-E73B-447C-8E0C-DD92B6C03CF8}" type="pres">
      <dgm:prSet presAssocID="{5DBA4B31-BD1A-4B56-8824-59E1B47B0862}" presName="tx1" presStyleLbl="revTx" presStyleIdx="2" presStyleCnt="14"/>
      <dgm:spPr/>
    </dgm:pt>
    <dgm:pt modelId="{1A33E9D1-F6B0-47EE-A918-39285A65E6F8}" type="pres">
      <dgm:prSet presAssocID="{5DBA4B31-BD1A-4B56-8824-59E1B47B0862}" presName="vert1" presStyleCnt="0"/>
      <dgm:spPr/>
    </dgm:pt>
    <dgm:pt modelId="{B1BA7988-68B3-4CEF-9A20-89A578EF7A83}" type="pres">
      <dgm:prSet presAssocID="{34981AD3-2A34-45C1-BFCD-DB7ECC36A704}" presName="vertSpace2a" presStyleCnt="0"/>
      <dgm:spPr/>
    </dgm:pt>
    <dgm:pt modelId="{79C97461-C724-4B5E-8E49-D1BD7C0621FE}" type="pres">
      <dgm:prSet presAssocID="{34981AD3-2A34-45C1-BFCD-DB7ECC36A704}" presName="horz2" presStyleCnt="0"/>
      <dgm:spPr/>
    </dgm:pt>
    <dgm:pt modelId="{4E2CA1EB-237A-4C4F-AF15-1D96EEF5CC2C}" type="pres">
      <dgm:prSet presAssocID="{34981AD3-2A34-45C1-BFCD-DB7ECC36A704}" presName="horzSpace2" presStyleCnt="0"/>
      <dgm:spPr/>
    </dgm:pt>
    <dgm:pt modelId="{E3CDAB78-D6D1-47EF-B25C-A1377DE91EA4}" type="pres">
      <dgm:prSet presAssocID="{34981AD3-2A34-45C1-BFCD-DB7ECC36A704}" presName="tx2" presStyleLbl="revTx" presStyleIdx="3" presStyleCnt="14"/>
      <dgm:spPr/>
    </dgm:pt>
    <dgm:pt modelId="{299BB6CA-F2AD-4545-BFA1-70758915E6FA}" type="pres">
      <dgm:prSet presAssocID="{34981AD3-2A34-45C1-BFCD-DB7ECC36A704}" presName="vert2" presStyleCnt="0"/>
      <dgm:spPr/>
    </dgm:pt>
    <dgm:pt modelId="{462CBA63-7EC8-48DE-AD81-4641DBEE6DA5}" type="pres">
      <dgm:prSet presAssocID="{34981AD3-2A34-45C1-BFCD-DB7ECC36A704}" presName="thinLine2b" presStyleLbl="callout" presStyleIdx="1" presStyleCnt="8"/>
      <dgm:spPr/>
    </dgm:pt>
    <dgm:pt modelId="{8C787371-DE14-4CCA-917C-3EA5E5006C92}" type="pres">
      <dgm:prSet presAssocID="{34981AD3-2A34-45C1-BFCD-DB7ECC36A704}" presName="vertSpace2b" presStyleCnt="0"/>
      <dgm:spPr/>
    </dgm:pt>
    <dgm:pt modelId="{8F782B6D-F5ED-4E86-9982-C9FA2B1FB13D}" type="pres">
      <dgm:prSet presAssocID="{485D09D8-291E-4FAD-8218-3AB45E6849C4}" presName="thickLine" presStyleLbl="alignNode1" presStyleIdx="2" presStyleCnt="6"/>
      <dgm:spPr/>
    </dgm:pt>
    <dgm:pt modelId="{5E9F1DFA-0AA8-42EA-82F2-B6EF8CB7FD61}" type="pres">
      <dgm:prSet presAssocID="{485D09D8-291E-4FAD-8218-3AB45E6849C4}" presName="horz1" presStyleCnt="0"/>
      <dgm:spPr/>
    </dgm:pt>
    <dgm:pt modelId="{F34DCDD8-7446-48A2-8C7B-597190B48131}" type="pres">
      <dgm:prSet presAssocID="{485D09D8-291E-4FAD-8218-3AB45E6849C4}" presName="tx1" presStyleLbl="revTx" presStyleIdx="4" presStyleCnt="14"/>
      <dgm:spPr/>
    </dgm:pt>
    <dgm:pt modelId="{424D477C-A116-462C-A717-58635381F01C}" type="pres">
      <dgm:prSet presAssocID="{485D09D8-291E-4FAD-8218-3AB45E6849C4}" presName="vert1" presStyleCnt="0"/>
      <dgm:spPr/>
    </dgm:pt>
    <dgm:pt modelId="{E3065D3D-CDF9-44A7-BF2C-3736C4CFC2E5}" type="pres">
      <dgm:prSet presAssocID="{9E1F853A-B0C6-4D8F-80F0-B53710A00695}" presName="vertSpace2a" presStyleCnt="0"/>
      <dgm:spPr/>
    </dgm:pt>
    <dgm:pt modelId="{F6FD8E93-7583-4FB0-937A-19A1467263F0}" type="pres">
      <dgm:prSet presAssocID="{9E1F853A-B0C6-4D8F-80F0-B53710A00695}" presName="horz2" presStyleCnt="0"/>
      <dgm:spPr/>
    </dgm:pt>
    <dgm:pt modelId="{4701B810-B940-489A-9FF7-3A51619F1FF9}" type="pres">
      <dgm:prSet presAssocID="{9E1F853A-B0C6-4D8F-80F0-B53710A00695}" presName="horzSpace2" presStyleCnt="0"/>
      <dgm:spPr/>
    </dgm:pt>
    <dgm:pt modelId="{285E5143-4054-4E5A-8E3C-217FEFBFDF1E}" type="pres">
      <dgm:prSet presAssocID="{9E1F853A-B0C6-4D8F-80F0-B53710A00695}" presName="tx2" presStyleLbl="revTx" presStyleIdx="5" presStyleCnt="14"/>
      <dgm:spPr/>
    </dgm:pt>
    <dgm:pt modelId="{1DE47FC4-20EF-49E0-AFA1-CC565F31B803}" type="pres">
      <dgm:prSet presAssocID="{9E1F853A-B0C6-4D8F-80F0-B53710A00695}" presName="vert2" presStyleCnt="0"/>
      <dgm:spPr/>
    </dgm:pt>
    <dgm:pt modelId="{C065224A-2F3F-4FE3-A0AE-677738087076}" type="pres">
      <dgm:prSet presAssocID="{9E1F853A-B0C6-4D8F-80F0-B53710A00695}" presName="thinLine2b" presStyleLbl="callout" presStyleIdx="2" presStyleCnt="8"/>
      <dgm:spPr/>
    </dgm:pt>
    <dgm:pt modelId="{6DBA57EC-C1F3-4D01-BD21-6AE97EEDD206}" type="pres">
      <dgm:prSet presAssocID="{9E1F853A-B0C6-4D8F-80F0-B53710A00695}" presName="vertSpace2b" presStyleCnt="0"/>
      <dgm:spPr/>
    </dgm:pt>
    <dgm:pt modelId="{16D862E6-C639-4809-A055-C022A5FEB9C8}" type="pres">
      <dgm:prSet presAssocID="{87E5A9E7-612D-4FA5-AD5D-1A594A8A1166}" presName="horz2" presStyleCnt="0"/>
      <dgm:spPr/>
    </dgm:pt>
    <dgm:pt modelId="{BA1AFC84-8FBD-4EEE-A5B4-A831AC821565}" type="pres">
      <dgm:prSet presAssocID="{87E5A9E7-612D-4FA5-AD5D-1A594A8A1166}" presName="horzSpace2" presStyleCnt="0"/>
      <dgm:spPr/>
    </dgm:pt>
    <dgm:pt modelId="{47868960-D667-4603-BBEB-B2010A2454DD}" type="pres">
      <dgm:prSet presAssocID="{87E5A9E7-612D-4FA5-AD5D-1A594A8A1166}" presName="tx2" presStyleLbl="revTx" presStyleIdx="6" presStyleCnt="14"/>
      <dgm:spPr/>
    </dgm:pt>
    <dgm:pt modelId="{249D8BD1-C795-46A1-A076-F61513C8D178}" type="pres">
      <dgm:prSet presAssocID="{87E5A9E7-612D-4FA5-AD5D-1A594A8A1166}" presName="vert2" presStyleCnt="0"/>
      <dgm:spPr/>
    </dgm:pt>
    <dgm:pt modelId="{38EA1EA8-09F4-46E0-96A5-B3C33DEA252B}" type="pres">
      <dgm:prSet presAssocID="{87E5A9E7-612D-4FA5-AD5D-1A594A8A1166}" presName="thinLine2b" presStyleLbl="callout" presStyleIdx="3" presStyleCnt="8"/>
      <dgm:spPr/>
    </dgm:pt>
    <dgm:pt modelId="{677F9286-71DB-4C5B-8C32-96F8882AA277}" type="pres">
      <dgm:prSet presAssocID="{87E5A9E7-612D-4FA5-AD5D-1A594A8A1166}" presName="vertSpace2b" presStyleCnt="0"/>
      <dgm:spPr/>
    </dgm:pt>
    <dgm:pt modelId="{9A56A127-C25A-4843-A0BE-1927276EEA28}" type="pres">
      <dgm:prSet presAssocID="{EA059DA1-E0F3-4163-B822-C08BE3363B35}" presName="thickLine" presStyleLbl="alignNode1" presStyleIdx="3" presStyleCnt="6"/>
      <dgm:spPr/>
    </dgm:pt>
    <dgm:pt modelId="{04060326-E332-4057-A2FB-487E2BAF7530}" type="pres">
      <dgm:prSet presAssocID="{EA059DA1-E0F3-4163-B822-C08BE3363B35}" presName="horz1" presStyleCnt="0"/>
      <dgm:spPr/>
    </dgm:pt>
    <dgm:pt modelId="{96AA42D1-9704-4956-A7BD-C1D90CF1C63F}" type="pres">
      <dgm:prSet presAssocID="{EA059DA1-E0F3-4163-B822-C08BE3363B35}" presName="tx1" presStyleLbl="revTx" presStyleIdx="7" presStyleCnt="14"/>
      <dgm:spPr/>
    </dgm:pt>
    <dgm:pt modelId="{E24BEB7C-F337-452A-8E74-436624D25A81}" type="pres">
      <dgm:prSet presAssocID="{EA059DA1-E0F3-4163-B822-C08BE3363B35}" presName="vert1" presStyleCnt="0"/>
      <dgm:spPr/>
    </dgm:pt>
    <dgm:pt modelId="{2627C466-ADBF-4CA1-8CCE-7634D7BAB970}" type="pres">
      <dgm:prSet presAssocID="{B0D0DFEA-6B08-4B43-9A1E-9EC603BB23BA}" presName="vertSpace2a" presStyleCnt="0"/>
      <dgm:spPr/>
    </dgm:pt>
    <dgm:pt modelId="{87C9A3CB-5AC1-4DAB-8254-ED29CCBD9463}" type="pres">
      <dgm:prSet presAssocID="{B0D0DFEA-6B08-4B43-9A1E-9EC603BB23BA}" presName="horz2" presStyleCnt="0"/>
      <dgm:spPr/>
    </dgm:pt>
    <dgm:pt modelId="{45938DEA-A06E-462B-81A9-D3DC28CE4427}" type="pres">
      <dgm:prSet presAssocID="{B0D0DFEA-6B08-4B43-9A1E-9EC603BB23BA}" presName="horzSpace2" presStyleCnt="0"/>
      <dgm:spPr/>
    </dgm:pt>
    <dgm:pt modelId="{964BAD2E-FCBB-4675-8896-EAB2E470A211}" type="pres">
      <dgm:prSet presAssocID="{B0D0DFEA-6B08-4B43-9A1E-9EC603BB23BA}" presName="tx2" presStyleLbl="revTx" presStyleIdx="8" presStyleCnt="14"/>
      <dgm:spPr/>
    </dgm:pt>
    <dgm:pt modelId="{392C208C-48D8-4044-9300-D54D383CD176}" type="pres">
      <dgm:prSet presAssocID="{B0D0DFEA-6B08-4B43-9A1E-9EC603BB23BA}" presName="vert2" presStyleCnt="0"/>
      <dgm:spPr/>
    </dgm:pt>
    <dgm:pt modelId="{BC7B378F-8299-4D2E-8902-22576E968B0F}" type="pres">
      <dgm:prSet presAssocID="{B0D0DFEA-6B08-4B43-9A1E-9EC603BB23BA}" presName="thinLine2b" presStyleLbl="callout" presStyleIdx="4" presStyleCnt="8"/>
      <dgm:spPr/>
    </dgm:pt>
    <dgm:pt modelId="{358E413F-3F8A-4FEB-9B80-364C62E658B6}" type="pres">
      <dgm:prSet presAssocID="{B0D0DFEA-6B08-4B43-9A1E-9EC603BB23BA}" presName="vertSpace2b" presStyleCnt="0"/>
      <dgm:spPr/>
    </dgm:pt>
    <dgm:pt modelId="{00E5B948-C8E6-4B0C-A3AF-2BB45BD76F53}" type="pres">
      <dgm:prSet presAssocID="{EB9C0085-040E-42C2-BB55-FF1701F2AA54}" presName="horz2" presStyleCnt="0"/>
      <dgm:spPr/>
    </dgm:pt>
    <dgm:pt modelId="{9D80B71D-19B4-4CFD-B935-28EC8E5382DF}" type="pres">
      <dgm:prSet presAssocID="{EB9C0085-040E-42C2-BB55-FF1701F2AA54}" presName="horzSpace2" presStyleCnt="0"/>
      <dgm:spPr/>
    </dgm:pt>
    <dgm:pt modelId="{0BD40279-B228-4685-937F-036E34FCB91B}" type="pres">
      <dgm:prSet presAssocID="{EB9C0085-040E-42C2-BB55-FF1701F2AA54}" presName="tx2" presStyleLbl="revTx" presStyleIdx="9" presStyleCnt="14"/>
      <dgm:spPr/>
    </dgm:pt>
    <dgm:pt modelId="{09C1DD06-052D-4660-82BC-C043500BD6F0}" type="pres">
      <dgm:prSet presAssocID="{EB9C0085-040E-42C2-BB55-FF1701F2AA54}" presName="vert2" presStyleCnt="0"/>
      <dgm:spPr/>
    </dgm:pt>
    <dgm:pt modelId="{8B2F1F63-4F16-439F-B391-C1345538B2C7}" type="pres">
      <dgm:prSet presAssocID="{EB9C0085-040E-42C2-BB55-FF1701F2AA54}" presName="thinLine2b" presStyleLbl="callout" presStyleIdx="5" presStyleCnt="8"/>
      <dgm:spPr/>
    </dgm:pt>
    <dgm:pt modelId="{131E12C7-1AD3-4D0B-B054-4C946B5A362D}" type="pres">
      <dgm:prSet presAssocID="{EB9C0085-040E-42C2-BB55-FF1701F2AA54}" presName="vertSpace2b" presStyleCnt="0"/>
      <dgm:spPr/>
    </dgm:pt>
    <dgm:pt modelId="{DA9AB655-9B14-4DD5-9B32-9EB6D8CC5ED7}" type="pres">
      <dgm:prSet presAssocID="{E41080E0-BC24-45A4-ABB2-F0DB4A9DC042}" presName="thickLine" presStyleLbl="alignNode1" presStyleIdx="4" presStyleCnt="6"/>
      <dgm:spPr/>
    </dgm:pt>
    <dgm:pt modelId="{1D8C28C2-05ED-4154-9EB9-5358D4D55BF9}" type="pres">
      <dgm:prSet presAssocID="{E41080E0-BC24-45A4-ABB2-F0DB4A9DC042}" presName="horz1" presStyleCnt="0"/>
      <dgm:spPr/>
    </dgm:pt>
    <dgm:pt modelId="{40FC0E2C-8951-4BA0-AA36-65A35944026F}" type="pres">
      <dgm:prSet presAssocID="{E41080E0-BC24-45A4-ABB2-F0DB4A9DC042}" presName="tx1" presStyleLbl="revTx" presStyleIdx="10" presStyleCnt="14"/>
      <dgm:spPr/>
    </dgm:pt>
    <dgm:pt modelId="{9FE754BD-D3E0-4EA8-B410-BDF967455EFF}" type="pres">
      <dgm:prSet presAssocID="{E41080E0-BC24-45A4-ABB2-F0DB4A9DC042}" presName="vert1" presStyleCnt="0"/>
      <dgm:spPr/>
    </dgm:pt>
    <dgm:pt modelId="{BF1B3F69-F0E9-414D-B4D5-C15943F64113}" type="pres">
      <dgm:prSet presAssocID="{AA871F31-B10A-4C76-9845-009FD8AF156D}" presName="vertSpace2a" presStyleCnt="0"/>
      <dgm:spPr/>
    </dgm:pt>
    <dgm:pt modelId="{28B3846C-8F84-4CA6-A901-04EDBEA69D11}" type="pres">
      <dgm:prSet presAssocID="{AA871F31-B10A-4C76-9845-009FD8AF156D}" presName="horz2" presStyleCnt="0"/>
      <dgm:spPr/>
    </dgm:pt>
    <dgm:pt modelId="{7F281F7D-F41F-4326-AB58-D74FCB069A8A}" type="pres">
      <dgm:prSet presAssocID="{AA871F31-B10A-4C76-9845-009FD8AF156D}" presName="horzSpace2" presStyleCnt="0"/>
      <dgm:spPr/>
    </dgm:pt>
    <dgm:pt modelId="{1CB659D4-552B-4952-ACE5-5BE618FD3D4D}" type="pres">
      <dgm:prSet presAssocID="{AA871F31-B10A-4C76-9845-009FD8AF156D}" presName="tx2" presStyleLbl="revTx" presStyleIdx="11" presStyleCnt="14"/>
      <dgm:spPr/>
    </dgm:pt>
    <dgm:pt modelId="{6DED29F1-FA58-4824-BAC0-C0E3F90A8ACF}" type="pres">
      <dgm:prSet presAssocID="{AA871F31-B10A-4C76-9845-009FD8AF156D}" presName="vert2" presStyleCnt="0"/>
      <dgm:spPr/>
    </dgm:pt>
    <dgm:pt modelId="{994B4EE3-0725-4687-8704-DFDAEB46B313}" type="pres">
      <dgm:prSet presAssocID="{AA871F31-B10A-4C76-9845-009FD8AF156D}" presName="thinLine2b" presStyleLbl="callout" presStyleIdx="6" presStyleCnt="8"/>
      <dgm:spPr/>
    </dgm:pt>
    <dgm:pt modelId="{86356B2F-9AD4-4D69-AC62-7D646DA8BC66}" type="pres">
      <dgm:prSet presAssocID="{AA871F31-B10A-4C76-9845-009FD8AF156D}" presName="vertSpace2b" presStyleCnt="0"/>
      <dgm:spPr/>
    </dgm:pt>
    <dgm:pt modelId="{E3559C92-DCE0-4FF0-A0C5-E8EBEA908857}" type="pres">
      <dgm:prSet presAssocID="{7FD83A24-21C1-4F4B-95D5-0874708C6D73}" presName="thickLine" presStyleLbl="alignNode1" presStyleIdx="5" presStyleCnt="6"/>
      <dgm:spPr/>
    </dgm:pt>
    <dgm:pt modelId="{876C58C5-740A-44A1-96FA-0EF4CD656C4B}" type="pres">
      <dgm:prSet presAssocID="{7FD83A24-21C1-4F4B-95D5-0874708C6D73}" presName="horz1" presStyleCnt="0"/>
      <dgm:spPr/>
    </dgm:pt>
    <dgm:pt modelId="{9AEC2BA3-B57C-407C-B1F3-A9F7A20AD551}" type="pres">
      <dgm:prSet presAssocID="{7FD83A24-21C1-4F4B-95D5-0874708C6D73}" presName="tx1" presStyleLbl="revTx" presStyleIdx="12" presStyleCnt="14"/>
      <dgm:spPr/>
    </dgm:pt>
    <dgm:pt modelId="{D7F0D5BF-3578-41E8-95DC-525AE6284127}" type="pres">
      <dgm:prSet presAssocID="{7FD83A24-21C1-4F4B-95D5-0874708C6D73}" presName="vert1" presStyleCnt="0"/>
      <dgm:spPr/>
    </dgm:pt>
    <dgm:pt modelId="{2E1EEDC7-A4F9-4A5E-996E-1C2E6A2A876B}" type="pres">
      <dgm:prSet presAssocID="{B4E8ADCE-F8B6-4D6A-8730-47483A8610F1}" presName="vertSpace2a" presStyleCnt="0"/>
      <dgm:spPr/>
    </dgm:pt>
    <dgm:pt modelId="{A32322E9-563C-4A40-9216-AD355C5BB6C2}" type="pres">
      <dgm:prSet presAssocID="{B4E8ADCE-F8B6-4D6A-8730-47483A8610F1}" presName="horz2" presStyleCnt="0"/>
      <dgm:spPr/>
    </dgm:pt>
    <dgm:pt modelId="{2FF4216B-824B-464F-B915-54BF054EFBB2}" type="pres">
      <dgm:prSet presAssocID="{B4E8ADCE-F8B6-4D6A-8730-47483A8610F1}" presName="horzSpace2" presStyleCnt="0"/>
      <dgm:spPr/>
    </dgm:pt>
    <dgm:pt modelId="{923E9202-CA0D-4924-9E71-283CB372C4E7}" type="pres">
      <dgm:prSet presAssocID="{B4E8ADCE-F8B6-4D6A-8730-47483A8610F1}" presName="tx2" presStyleLbl="revTx" presStyleIdx="13" presStyleCnt="14"/>
      <dgm:spPr/>
    </dgm:pt>
    <dgm:pt modelId="{CC5CFB8B-2789-48B3-955D-81CF0D63C72B}" type="pres">
      <dgm:prSet presAssocID="{B4E8ADCE-F8B6-4D6A-8730-47483A8610F1}" presName="vert2" presStyleCnt="0"/>
      <dgm:spPr/>
    </dgm:pt>
    <dgm:pt modelId="{E4DE73E1-43A8-4211-8E94-CEDFAD8D35BD}" type="pres">
      <dgm:prSet presAssocID="{B4E8ADCE-F8B6-4D6A-8730-47483A8610F1}" presName="thinLine2b" presStyleLbl="callout" presStyleIdx="7" presStyleCnt="8"/>
      <dgm:spPr/>
    </dgm:pt>
    <dgm:pt modelId="{3B1223E9-0199-4FD9-95C3-1EA0A440168A}" type="pres">
      <dgm:prSet presAssocID="{B4E8ADCE-F8B6-4D6A-8730-47483A8610F1}" presName="vertSpace2b" presStyleCnt="0"/>
      <dgm:spPr/>
    </dgm:pt>
  </dgm:ptLst>
  <dgm:cxnLst>
    <dgm:cxn modelId="{BE6B1900-657E-4FF7-8B7D-13B078F07999}" srcId="{485D09D8-291E-4FAD-8218-3AB45E6849C4}" destId="{87E5A9E7-612D-4FA5-AD5D-1A594A8A1166}" srcOrd="1" destOrd="0" parTransId="{CAB05B67-DE05-4146-A5C1-C13F7184BFBA}" sibTransId="{160F2CB7-7CEB-4332-86BE-A59266FA7B04}"/>
    <dgm:cxn modelId="{520FE802-AAC7-4AB3-9ACE-249E916C545E}" srcId="{5DBA4B31-BD1A-4B56-8824-59E1B47B0862}" destId="{34981AD3-2A34-45C1-BFCD-DB7ECC36A704}" srcOrd="0" destOrd="0" parTransId="{F6A14401-AAE5-4482-B9F5-7C27784D520C}" sibTransId="{83F9746D-62D6-4078-BBE2-9C9EAC643E90}"/>
    <dgm:cxn modelId="{5C0DCF06-478B-4CFE-A60A-D66B6511E5A2}" type="presOf" srcId="{34981AD3-2A34-45C1-BFCD-DB7ECC36A704}" destId="{E3CDAB78-D6D1-47EF-B25C-A1377DE91EA4}" srcOrd="0" destOrd="0" presId="urn:microsoft.com/office/officeart/2008/layout/LinedList"/>
    <dgm:cxn modelId="{576A8E0D-7D4D-49F5-BC6B-BB850004E5C4}" type="presOf" srcId="{9E1F853A-B0C6-4D8F-80F0-B53710A00695}" destId="{285E5143-4054-4E5A-8E3C-217FEFBFDF1E}" srcOrd="0" destOrd="0" presId="urn:microsoft.com/office/officeart/2008/layout/LinedList"/>
    <dgm:cxn modelId="{EB57D60D-477E-4CE0-A7ED-EDE188CEE48E}" type="presOf" srcId="{87E5A9E7-612D-4FA5-AD5D-1A594A8A1166}" destId="{47868960-D667-4603-BBEB-B2010A2454DD}" srcOrd="0" destOrd="0" presId="urn:microsoft.com/office/officeart/2008/layout/LinedList"/>
    <dgm:cxn modelId="{264EF30E-C867-4DA6-B82C-118992429E6A}" srcId="{8B4F2D49-819E-42E0-B6CD-E819A1E593C8}" destId="{485D09D8-291E-4FAD-8218-3AB45E6849C4}" srcOrd="2" destOrd="0" parTransId="{F20EC973-2C65-427D-8CE2-492EDFFA3419}" sibTransId="{F18F93C6-8181-47ED-B5C0-5B533A821AFF}"/>
    <dgm:cxn modelId="{6660EB25-4FA0-46E2-8287-D41B2F01174F}" srcId="{68485BA3-9F43-4CA6-968B-700CBAA0727E}" destId="{667B77B9-12F0-4A8C-9DD0-F8EB65100A3E}" srcOrd="0" destOrd="0" parTransId="{9356083F-A89A-467E-88E3-127EE5BEBD67}" sibTransId="{D632800F-098E-42B2-8E86-6F33A50F9A46}"/>
    <dgm:cxn modelId="{C3FA4C30-CEA6-4B70-B7D5-8489DD060B33}" srcId="{7FD83A24-21C1-4F4B-95D5-0874708C6D73}" destId="{B4E8ADCE-F8B6-4D6A-8730-47483A8610F1}" srcOrd="0" destOrd="0" parTransId="{E18416EA-7625-4B52-86F5-DC4DB7FF370C}" sibTransId="{CD8A0B84-CA55-406B-AA65-FBDF0D8741C2}"/>
    <dgm:cxn modelId="{001A503A-8CF8-4910-A04F-47F0B2A2D5FC}" srcId="{E41080E0-BC24-45A4-ABB2-F0DB4A9DC042}" destId="{AA871F31-B10A-4C76-9845-009FD8AF156D}" srcOrd="0" destOrd="0" parTransId="{739E71A5-2B50-45DE-9B6B-EDF06CA8ABFF}" sibTransId="{0B27A994-AF5B-42B0-8EFC-AE231EE2FD22}"/>
    <dgm:cxn modelId="{37A3AE42-5355-43A4-B1EC-6D80BA59D7CC}" type="presOf" srcId="{5DBA4B31-BD1A-4B56-8824-59E1B47B0862}" destId="{F66D3A8D-E73B-447C-8E0C-DD92B6C03CF8}" srcOrd="0" destOrd="0" presId="urn:microsoft.com/office/officeart/2008/layout/LinedList"/>
    <dgm:cxn modelId="{79149464-584B-48C5-B87D-4DD066E34815}" type="presOf" srcId="{B4E8ADCE-F8B6-4D6A-8730-47483A8610F1}" destId="{923E9202-CA0D-4924-9E71-283CB372C4E7}" srcOrd="0" destOrd="0" presId="urn:microsoft.com/office/officeart/2008/layout/LinedList"/>
    <dgm:cxn modelId="{72E28869-1D67-49EF-81C9-C4CC950E382F}" type="presOf" srcId="{8B4F2D49-819E-42E0-B6CD-E819A1E593C8}" destId="{140D2F57-D6F3-4658-AC16-7C1429F52A96}" srcOrd="0" destOrd="0" presId="urn:microsoft.com/office/officeart/2008/layout/LinedList"/>
    <dgm:cxn modelId="{28DA824B-1A7C-4023-B1F5-C950F1F5A5F1}" srcId="{EA059DA1-E0F3-4163-B822-C08BE3363B35}" destId="{B0D0DFEA-6B08-4B43-9A1E-9EC603BB23BA}" srcOrd="0" destOrd="0" parTransId="{847F82D7-3EE5-4700-8080-D61555D88F6B}" sibTransId="{1D2B2F32-95A8-4D60-AC10-3283FC069CEF}"/>
    <dgm:cxn modelId="{3D82105A-B8E8-4F1D-B9E4-0B00F6DCF67E}" type="presOf" srcId="{485D09D8-291E-4FAD-8218-3AB45E6849C4}" destId="{F34DCDD8-7446-48A2-8C7B-597190B48131}" srcOrd="0" destOrd="0" presId="urn:microsoft.com/office/officeart/2008/layout/LinedList"/>
    <dgm:cxn modelId="{6BCF8F82-7C58-4931-8DC7-F90274A016D7}" srcId="{8B4F2D49-819E-42E0-B6CD-E819A1E593C8}" destId="{7FD83A24-21C1-4F4B-95D5-0874708C6D73}" srcOrd="5" destOrd="0" parTransId="{F98D58DB-4624-4092-A433-C187F65E0E0B}" sibTransId="{C8B0E2A1-64E9-40CD-973E-E2F431792C99}"/>
    <dgm:cxn modelId="{82B79F8B-FA3A-4E1C-9893-2AF1B34FCF12}" type="presOf" srcId="{68485BA3-9F43-4CA6-968B-700CBAA0727E}" destId="{BD222386-F8DF-4F98-B3E7-C962B8EAFF97}" srcOrd="0" destOrd="0" presId="urn:microsoft.com/office/officeart/2008/layout/LinedList"/>
    <dgm:cxn modelId="{5059FD8F-1695-4045-8466-5F1508C6E6D4}" srcId="{8B4F2D49-819E-42E0-B6CD-E819A1E593C8}" destId="{E41080E0-BC24-45A4-ABB2-F0DB4A9DC042}" srcOrd="4" destOrd="0" parTransId="{B4AF721E-9DA6-49B5-9644-F04251CBF800}" sibTransId="{DF33B7BD-0E84-466F-B0D8-969DE45EC6AD}"/>
    <dgm:cxn modelId="{8B18A09B-7916-44F1-8B76-8B9543C74BE6}" type="presOf" srcId="{7FD83A24-21C1-4F4B-95D5-0874708C6D73}" destId="{9AEC2BA3-B57C-407C-B1F3-A9F7A20AD551}" srcOrd="0" destOrd="0" presId="urn:microsoft.com/office/officeart/2008/layout/LinedList"/>
    <dgm:cxn modelId="{77BCACA7-187D-4ED5-AE6B-D8BAFE5CB0D9}" type="presOf" srcId="{EB9C0085-040E-42C2-BB55-FF1701F2AA54}" destId="{0BD40279-B228-4685-937F-036E34FCB91B}" srcOrd="0" destOrd="0" presId="urn:microsoft.com/office/officeart/2008/layout/LinedList"/>
    <dgm:cxn modelId="{B62724B7-7049-4CF2-849C-D5F80F86B4D0}" type="presOf" srcId="{AA871F31-B10A-4C76-9845-009FD8AF156D}" destId="{1CB659D4-552B-4952-ACE5-5BE618FD3D4D}" srcOrd="0" destOrd="0" presId="urn:microsoft.com/office/officeart/2008/layout/LinedList"/>
    <dgm:cxn modelId="{39B1BCBE-8D91-45F3-93F4-76056E1131E6}" srcId="{485D09D8-291E-4FAD-8218-3AB45E6849C4}" destId="{9E1F853A-B0C6-4D8F-80F0-B53710A00695}" srcOrd="0" destOrd="0" parTransId="{2A103FBE-5BAF-4D51-BF51-8DA6AF957446}" sibTransId="{632239B0-19F7-4570-B18A-B291E0AADBDE}"/>
    <dgm:cxn modelId="{8CB746C1-E754-414A-9B54-EA5C8EB52F85}" srcId="{8B4F2D49-819E-42E0-B6CD-E819A1E593C8}" destId="{EA059DA1-E0F3-4163-B822-C08BE3363B35}" srcOrd="3" destOrd="0" parTransId="{BE24CA78-52D3-451E-8800-3D9E8E20EB84}" sibTransId="{BEC8A157-75A6-47CE-95B1-F6AFDCCEAF52}"/>
    <dgm:cxn modelId="{AB5688D5-EB7D-4EE7-A43B-E8C0899C25D3}" type="presOf" srcId="{E41080E0-BC24-45A4-ABB2-F0DB4A9DC042}" destId="{40FC0E2C-8951-4BA0-AA36-65A35944026F}" srcOrd="0" destOrd="0" presId="urn:microsoft.com/office/officeart/2008/layout/LinedList"/>
    <dgm:cxn modelId="{2175B7D9-A9DE-4664-A33C-18B77CFB67CF}" srcId="{8B4F2D49-819E-42E0-B6CD-E819A1E593C8}" destId="{5DBA4B31-BD1A-4B56-8824-59E1B47B0862}" srcOrd="1" destOrd="0" parTransId="{61E77EC8-7003-4EBF-8E8E-680A9DEB8670}" sibTransId="{51D3A5C2-176C-45D6-87F7-E531020403C9}"/>
    <dgm:cxn modelId="{BB4E24DD-A441-4857-8310-3E425EEC0B29}" type="presOf" srcId="{EA059DA1-E0F3-4163-B822-C08BE3363B35}" destId="{96AA42D1-9704-4956-A7BD-C1D90CF1C63F}" srcOrd="0" destOrd="0" presId="urn:microsoft.com/office/officeart/2008/layout/LinedList"/>
    <dgm:cxn modelId="{185007E2-A9C1-4E58-8B75-A9211202095A}" type="presOf" srcId="{667B77B9-12F0-4A8C-9DD0-F8EB65100A3E}" destId="{D04F9510-5D37-4718-95DE-2178B04D5564}" srcOrd="0" destOrd="0" presId="urn:microsoft.com/office/officeart/2008/layout/LinedList"/>
    <dgm:cxn modelId="{66AC5DE6-9C75-4FC0-9AF4-DC074BC48D34}" srcId="{EA059DA1-E0F3-4163-B822-C08BE3363B35}" destId="{EB9C0085-040E-42C2-BB55-FF1701F2AA54}" srcOrd="1" destOrd="0" parTransId="{2BE9F09C-8D91-4A1F-99F5-71AE9E4CD0BF}" sibTransId="{6439481A-83FA-48CA-A0A5-D83984B90D14}"/>
    <dgm:cxn modelId="{9F618EE8-EFD2-48ED-9B56-AE6983D42F6C}" srcId="{8B4F2D49-819E-42E0-B6CD-E819A1E593C8}" destId="{68485BA3-9F43-4CA6-968B-700CBAA0727E}" srcOrd="0" destOrd="0" parTransId="{B7F5FF80-A9D4-4105-9A3C-D73B633EC359}" sibTransId="{7A94B1CF-5D70-4E96-B6E4-30697919ABC8}"/>
    <dgm:cxn modelId="{E0FE46F1-3078-454C-9BD4-0B7FEDD91E68}" type="presOf" srcId="{B0D0DFEA-6B08-4B43-9A1E-9EC603BB23BA}" destId="{964BAD2E-FCBB-4675-8896-EAB2E470A211}" srcOrd="0" destOrd="0" presId="urn:microsoft.com/office/officeart/2008/layout/LinedList"/>
    <dgm:cxn modelId="{513ED6BA-E709-4E94-AA80-2C7D096D8FD7}" type="presParOf" srcId="{140D2F57-D6F3-4658-AC16-7C1429F52A96}" destId="{CA2BCDA2-0C9F-4EA9-8D73-F22F340827A7}" srcOrd="0" destOrd="0" presId="urn:microsoft.com/office/officeart/2008/layout/LinedList"/>
    <dgm:cxn modelId="{2A0B93AD-6857-4061-BA1F-5B0EBB294053}" type="presParOf" srcId="{140D2F57-D6F3-4658-AC16-7C1429F52A96}" destId="{F2222721-5E78-45FB-B02A-73113B3D4F2C}" srcOrd="1" destOrd="0" presId="urn:microsoft.com/office/officeart/2008/layout/LinedList"/>
    <dgm:cxn modelId="{A5D957CB-6470-4C34-9C0D-431CD1CD8E02}" type="presParOf" srcId="{F2222721-5E78-45FB-B02A-73113B3D4F2C}" destId="{BD222386-F8DF-4F98-B3E7-C962B8EAFF97}" srcOrd="0" destOrd="0" presId="urn:microsoft.com/office/officeart/2008/layout/LinedList"/>
    <dgm:cxn modelId="{204064AF-1D33-4F69-8F6C-A58F5591B2DB}" type="presParOf" srcId="{F2222721-5E78-45FB-B02A-73113B3D4F2C}" destId="{44346FAB-2CA5-481B-97B8-F1E78061DE4A}" srcOrd="1" destOrd="0" presId="urn:microsoft.com/office/officeart/2008/layout/LinedList"/>
    <dgm:cxn modelId="{16E95647-447C-44B8-BACA-5008C791C78D}" type="presParOf" srcId="{44346FAB-2CA5-481B-97B8-F1E78061DE4A}" destId="{6753FE8A-C571-4700-9898-4AE700107CF0}" srcOrd="0" destOrd="0" presId="urn:microsoft.com/office/officeart/2008/layout/LinedList"/>
    <dgm:cxn modelId="{2F1981E6-0EAD-45DA-A876-DF4E44BDA4ED}" type="presParOf" srcId="{44346FAB-2CA5-481B-97B8-F1E78061DE4A}" destId="{366171A5-6C4E-48CF-B31E-DFA4CCC9432C}" srcOrd="1" destOrd="0" presId="urn:microsoft.com/office/officeart/2008/layout/LinedList"/>
    <dgm:cxn modelId="{A512D6C1-6725-42FF-B51C-52325AE8302C}" type="presParOf" srcId="{366171A5-6C4E-48CF-B31E-DFA4CCC9432C}" destId="{4DAAFED4-108A-401D-B1BF-5450C4E920A3}" srcOrd="0" destOrd="0" presId="urn:microsoft.com/office/officeart/2008/layout/LinedList"/>
    <dgm:cxn modelId="{D49D5E8D-820E-4585-93CA-E6C0AC1671F7}" type="presParOf" srcId="{366171A5-6C4E-48CF-B31E-DFA4CCC9432C}" destId="{D04F9510-5D37-4718-95DE-2178B04D5564}" srcOrd="1" destOrd="0" presId="urn:microsoft.com/office/officeart/2008/layout/LinedList"/>
    <dgm:cxn modelId="{689BBCC7-F939-41AF-B3E7-56A219459BD3}" type="presParOf" srcId="{366171A5-6C4E-48CF-B31E-DFA4CCC9432C}" destId="{BF360832-B23E-469D-9687-2751E3E825B2}" srcOrd="2" destOrd="0" presId="urn:microsoft.com/office/officeart/2008/layout/LinedList"/>
    <dgm:cxn modelId="{352EE2CE-ADEB-4C59-9F9A-2ABCD28E209C}" type="presParOf" srcId="{44346FAB-2CA5-481B-97B8-F1E78061DE4A}" destId="{9FCD51BF-4761-46D9-BB99-34E8BD73C4C7}" srcOrd="2" destOrd="0" presId="urn:microsoft.com/office/officeart/2008/layout/LinedList"/>
    <dgm:cxn modelId="{C304D2FC-3029-4B84-90B8-98035FF2A24C}" type="presParOf" srcId="{44346FAB-2CA5-481B-97B8-F1E78061DE4A}" destId="{78336B5D-BAF5-493A-A59D-4CD4E48F83F6}" srcOrd="3" destOrd="0" presId="urn:microsoft.com/office/officeart/2008/layout/LinedList"/>
    <dgm:cxn modelId="{1768C5CC-CA4D-48CC-8F13-506984A94F7D}" type="presParOf" srcId="{140D2F57-D6F3-4658-AC16-7C1429F52A96}" destId="{710A7A0B-DAA7-437A-BFD8-1096FC0D7004}" srcOrd="2" destOrd="0" presId="urn:microsoft.com/office/officeart/2008/layout/LinedList"/>
    <dgm:cxn modelId="{52E39BD9-306C-4DC8-B91E-1E37ED0A8CAA}" type="presParOf" srcId="{140D2F57-D6F3-4658-AC16-7C1429F52A96}" destId="{8249EACC-F207-4AB5-B42C-1AC4B234F960}" srcOrd="3" destOrd="0" presId="urn:microsoft.com/office/officeart/2008/layout/LinedList"/>
    <dgm:cxn modelId="{873A3E53-00C9-4C97-B042-F578E8F318A8}" type="presParOf" srcId="{8249EACC-F207-4AB5-B42C-1AC4B234F960}" destId="{F66D3A8D-E73B-447C-8E0C-DD92B6C03CF8}" srcOrd="0" destOrd="0" presId="urn:microsoft.com/office/officeart/2008/layout/LinedList"/>
    <dgm:cxn modelId="{4E9BF51A-DEC0-44E0-A035-C2C54EC6B497}" type="presParOf" srcId="{8249EACC-F207-4AB5-B42C-1AC4B234F960}" destId="{1A33E9D1-F6B0-47EE-A918-39285A65E6F8}" srcOrd="1" destOrd="0" presId="urn:microsoft.com/office/officeart/2008/layout/LinedList"/>
    <dgm:cxn modelId="{6FEADC6D-4781-4575-8890-F18D11EEDAF9}" type="presParOf" srcId="{1A33E9D1-F6B0-47EE-A918-39285A65E6F8}" destId="{B1BA7988-68B3-4CEF-9A20-89A578EF7A83}" srcOrd="0" destOrd="0" presId="urn:microsoft.com/office/officeart/2008/layout/LinedList"/>
    <dgm:cxn modelId="{CA9336D2-25BD-466E-BE25-E7678E446570}" type="presParOf" srcId="{1A33E9D1-F6B0-47EE-A918-39285A65E6F8}" destId="{79C97461-C724-4B5E-8E49-D1BD7C0621FE}" srcOrd="1" destOrd="0" presId="urn:microsoft.com/office/officeart/2008/layout/LinedList"/>
    <dgm:cxn modelId="{E5712AFD-CDE8-4495-BC01-5ED200F63BFC}" type="presParOf" srcId="{79C97461-C724-4B5E-8E49-D1BD7C0621FE}" destId="{4E2CA1EB-237A-4C4F-AF15-1D96EEF5CC2C}" srcOrd="0" destOrd="0" presId="urn:microsoft.com/office/officeart/2008/layout/LinedList"/>
    <dgm:cxn modelId="{994EE05F-735E-49E9-A062-42A1B4D550A2}" type="presParOf" srcId="{79C97461-C724-4B5E-8E49-D1BD7C0621FE}" destId="{E3CDAB78-D6D1-47EF-B25C-A1377DE91EA4}" srcOrd="1" destOrd="0" presId="urn:microsoft.com/office/officeart/2008/layout/LinedList"/>
    <dgm:cxn modelId="{6C4EE8E6-B2EE-40CB-B97C-A61A8A74A5AF}" type="presParOf" srcId="{79C97461-C724-4B5E-8E49-D1BD7C0621FE}" destId="{299BB6CA-F2AD-4545-BFA1-70758915E6FA}" srcOrd="2" destOrd="0" presId="urn:microsoft.com/office/officeart/2008/layout/LinedList"/>
    <dgm:cxn modelId="{5D148588-E982-4A90-A188-5F4B8368D5AD}" type="presParOf" srcId="{1A33E9D1-F6B0-47EE-A918-39285A65E6F8}" destId="{462CBA63-7EC8-48DE-AD81-4641DBEE6DA5}" srcOrd="2" destOrd="0" presId="urn:microsoft.com/office/officeart/2008/layout/LinedList"/>
    <dgm:cxn modelId="{9AD6875F-D4A6-4F4B-B1FC-EEB6B6B987A8}" type="presParOf" srcId="{1A33E9D1-F6B0-47EE-A918-39285A65E6F8}" destId="{8C787371-DE14-4CCA-917C-3EA5E5006C92}" srcOrd="3" destOrd="0" presId="urn:microsoft.com/office/officeart/2008/layout/LinedList"/>
    <dgm:cxn modelId="{EF929EC3-A6C7-48C8-8100-CB74C0FC6D0E}" type="presParOf" srcId="{140D2F57-D6F3-4658-AC16-7C1429F52A96}" destId="{8F782B6D-F5ED-4E86-9982-C9FA2B1FB13D}" srcOrd="4" destOrd="0" presId="urn:microsoft.com/office/officeart/2008/layout/LinedList"/>
    <dgm:cxn modelId="{E9A28250-BAA8-408F-8F41-6431918C5C59}" type="presParOf" srcId="{140D2F57-D6F3-4658-AC16-7C1429F52A96}" destId="{5E9F1DFA-0AA8-42EA-82F2-B6EF8CB7FD61}" srcOrd="5" destOrd="0" presId="urn:microsoft.com/office/officeart/2008/layout/LinedList"/>
    <dgm:cxn modelId="{A1AA86CF-20CE-417C-953F-BAB2A2090F53}" type="presParOf" srcId="{5E9F1DFA-0AA8-42EA-82F2-B6EF8CB7FD61}" destId="{F34DCDD8-7446-48A2-8C7B-597190B48131}" srcOrd="0" destOrd="0" presId="urn:microsoft.com/office/officeart/2008/layout/LinedList"/>
    <dgm:cxn modelId="{10A631EB-5B81-49AB-9090-785C6C4DA3CC}" type="presParOf" srcId="{5E9F1DFA-0AA8-42EA-82F2-B6EF8CB7FD61}" destId="{424D477C-A116-462C-A717-58635381F01C}" srcOrd="1" destOrd="0" presId="urn:microsoft.com/office/officeart/2008/layout/LinedList"/>
    <dgm:cxn modelId="{7A40CBD2-1C51-4572-9D7E-70863D3B523C}" type="presParOf" srcId="{424D477C-A116-462C-A717-58635381F01C}" destId="{E3065D3D-CDF9-44A7-BF2C-3736C4CFC2E5}" srcOrd="0" destOrd="0" presId="urn:microsoft.com/office/officeart/2008/layout/LinedList"/>
    <dgm:cxn modelId="{B649D51D-2701-458D-97DE-79CC5B7234E6}" type="presParOf" srcId="{424D477C-A116-462C-A717-58635381F01C}" destId="{F6FD8E93-7583-4FB0-937A-19A1467263F0}" srcOrd="1" destOrd="0" presId="urn:microsoft.com/office/officeart/2008/layout/LinedList"/>
    <dgm:cxn modelId="{9345B955-1244-4BCA-B13B-CF8A73135F52}" type="presParOf" srcId="{F6FD8E93-7583-4FB0-937A-19A1467263F0}" destId="{4701B810-B940-489A-9FF7-3A51619F1FF9}" srcOrd="0" destOrd="0" presId="urn:microsoft.com/office/officeart/2008/layout/LinedList"/>
    <dgm:cxn modelId="{2F13A7DB-91A0-4A0B-9FB3-9D4952F9A31A}" type="presParOf" srcId="{F6FD8E93-7583-4FB0-937A-19A1467263F0}" destId="{285E5143-4054-4E5A-8E3C-217FEFBFDF1E}" srcOrd="1" destOrd="0" presId="urn:microsoft.com/office/officeart/2008/layout/LinedList"/>
    <dgm:cxn modelId="{4EAEFB34-1A55-4DC7-8EB2-7785EDFE8ABA}" type="presParOf" srcId="{F6FD8E93-7583-4FB0-937A-19A1467263F0}" destId="{1DE47FC4-20EF-49E0-AFA1-CC565F31B803}" srcOrd="2" destOrd="0" presId="urn:microsoft.com/office/officeart/2008/layout/LinedList"/>
    <dgm:cxn modelId="{8175CB98-AE8D-4610-8A9D-CADFF7436C89}" type="presParOf" srcId="{424D477C-A116-462C-A717-58635381F01C}" destId="{C065224A-2F3F-4FE3-A0AE-677738087076}" srcOrd="2" destOrd="0" presId="urn:microsoft.com/office/officeart/2008/layout/LinedList"/>
    <dgm:cxn modelId="{1E7E1C01-CDD7-4736-A86E-D524940E77A0}" type="presParOf" srcId="{424D477C-A116-462C-A717-58635381F01C}" destId="{6DBA57EC-C1F3-4D01-BD21-6AE97EEDD206}" srcOrd="3" destOrd="0" presId="urn:microsoft.com/office/officeart/2008/layout/LinedList"/>
    <dgm:cxn modelId="{AA3BA125-5099-4E29-A344-11C47A5F3F75}" type="presParOf" srcId="{424D477C-A116-462C-A717-58635381F01C}" destId="{16D862E6-C639-4809-A055-C022A5FEB9C8}" srcOrd="4" destOrd="0" presId="urn:microsoft.com/office/officeart/2008/layout/LinedList"/>
    <dgm:cxn modelId="{EBFFBE73-0FAA-46F6-BDC0-75806600FD43}" type="presParOf" srcId="{16D862E6-C639-4809-A055-C022A5FEB9C8}" destId="{BA1AFC84-8FBD-4EEE-A5B4-A831AC821565}" srcOrd="0" destOrd="0" presId="urn:microsoft.com/office/officeart/2008/layout/LinedList"/>
    <dgm:cxn modelId="{41A79C5D-40CA-4A6F-865E-E1D1EFF414A1}" type="presParOf" srcId="{16D862E6-C639-4809-A055-C022A5FEB9C8}" destId="{47868960-D667-4603-BBEB-B2010A2454DD}" srcOrd="1" destOrd="0" presId="urn:microsoft.com/office/officeart/2008/layout/LinedList"/>
    <dgm:cxn modelId="{CAE23AA7-F57E-4E1C-88EB-52DFAA5C48EF}" type="presParOf" srcId="{16D862E6-C639-4809-A055-C022A5FEB9C8}" destId="{249D8BD1-C795-46A1-A076-F61513C8D178}" srcOrd="2" destOrd="0" presId="urn:microsoft.com/office/officeart/2008/layout/LinedList"/>
    <dgm:cxn modelId="{2DEFDCD3-71B3-4E67-BBE1-049D6B08E333}" type="presParOf" srcId="{424D477C-A116-462C-A717-58635381F01C}" destId="{38EA1EA8-09F4-46E0-96A5-B3C33DEA252B}" srcOrd="5" destOrd="0" presId="urn:microsoft.com/office/officeart/2008/layout/LinedList"/>
    <dgm:cxn modelId="{0593E5DA-0ED8-4E47-8409-C3A38176B700}" type="presParOf" srcId="{424D477C-A116-462C-A717-58635381F01C}" destId="{677F9286-71DB-4C5B-8C32-96F8882AA277}" srcOrd="6" destOrd="0" presId="urn:microsoft.com/office/officeart/2008/layout/LinedList"/>
    <dgm:cxn modelId="{19685860-AD46-424E-88CE-A3E4776ABFA9}" type="presParOf" srcId="{140D2F57-D6F3-4658-AC16-7C1429F52A96}" destId="{9A56A127-C25A-4843-A0BE-1927276EEA28}" srcOrd="6" destOrd="0" presId="urn:microsoft.com/office/officeart/2008/layout/LinedList"/>
    <dgm:cxn modelId="{457C6110-B4EA-4D90-BB59-367E5355BEA5}" type="presParOf" srcId="{140D2F57-D6F3-4658-AC16-7C1429F52A96}" destId="{04060326-E332-4057-A2FB-487E2BAF7530}" srcOrd="7" destOrd="0" presId="urn:microsoft.com/office/officeart/2008/layout/LinedList"/>
    <dgm:cxn modelId="{52541D1B-225D-4AF0-A392-3F27DF54DE72}" type="presParOf" srcId="{04060326-E332-4057-A2FB-487E2BAF7530}" destId="{96AA42D1-9704-4956-A7BD-C1D90CF1C63F}" srcOrd="0" destOrd="0" presId="urn:microsoft.com/office/officeart/2008/layout/LinedList"/>
    <dgm:cxn modelId="{3BA2366F-DC61-4357-A526-DAC23A86F398}" type="presParOf" srcId="{04060326-E332-4057-A2FB-487E2BAF7530}" destId="{E24BEB7C-F337-452A-8E74-436624D25A81}" srcOrd="1" destOrd="0" presId="urn:microsoft.com/office/officeart/2008/layout/LinedList"/>
    <dgm:cxn modelId="{70558012-5FF2-44FD-B9BD-9F159FB3E75D}" type="presParOf" srcId="{E24BEB7C-F337-452A-8E74-436624D25A81}" destId="{2627C466-ADBF-4CA1-8CCE-7634D7BAB970}" srcOrd="0" destOrd="0" presId="urn:microsoft.com/office/officeart/2008/layout/LinedList"/>
    <dgm:cxn modelId="{A1EF7670-682C-4255-B87A-AB2E3F809A2D}" type="presParOf" srcId="{E24BEB7C-F337-452A-8E74-436624D25A81}" destId="{87C9A3CB-5AC1-4DAB-8254-ED29CCBD9463}" srcOrd="1" destOrd="0" presId="urn:microsoft.com/office/officeart/2008/layout/LinedList"/>
    <dgm:cxn modelId="{9D109DC1-6E31-4C91-A04E-B053366BD192}" type="presParOf" srcId="{87C9A3CB-5AC1-4DAB-8254-ED29CCBD9463}" destId="{45938DEA-A06E-462B-81A9-D3DC28CE4427}" srcOrd="0" destOrd="0" presId="urn:microsoft.com/office/officeart/2008/layout/LinedList"/>
    <dgm:cxn modelId="{03288A9E-FC2C-4360-B73A-30B4F1F5EBD1}" type="presParOf" srcId="{87C9A3CB-5AC1-4DAB-8254-ED29CCBD9463}" destId="{964BAD2E-FCBB-4675-8896-EAB2E470A211}" srcOrd="1" destOrd="0" presId="urn:microsoft.com/office/officeart/2008/layout/LinedList"/>
    <dgm:cxn modelId="{6387D978-5F9C-436F-84A5-474160A42154}" type="presParOf" srcId="{87C9A3CB-5AC1-4DAB-8254-ED29CCBD9463}" destId="{392C208C-48D8-4044-9300-D54D383CD176}" srcOrd="2" destOrd="0" presId="urn:microsoft.com/office/officeart/2008/layout/LinedList"/>
    <dgm:cxn modelId="{07A59A8C-07A4-4FCF-90D4-DF9F244EC219}" type="presParOf" srcId="{E24BEB7C-F337-452A-8E74-436624D25A81}" destId="{BC7B378F-8299-4D2E-8902-22576E968B0F}" srcOrd="2" destOrd="0" presId="urn:microsoft.com/office/officeart/2008/layout/LinedList"/>
    <dgm:cxn modelId="{32EE4EF5-0F67-4AEB-9777-9F942F41B4A3}" type="presParOf" srcId="{E24BEB7C-F337-452A-8E74-436624D25A81}" destId="{358E413F-3F8A-4FEB-9B80-364C62E658B6}" srcOrd="3" destOrd="0" presId="urn:microsoft.com/office/officeart/2008/layout/LinedList"/>
    <dgm:cxn modelId="{6D3C7260-8D27-4A26-ABC5-9E74E494C17B}" type="presParOf" srcId="{E24BEB7C-F337-452A-8E74-436624D25A81}" destId="{00E5B948-C8E6-4B0C-A3AF-2BB45BD76F53}" srcOrd="4" destOrd="0" presId="urn:microsoft.com/office/officeart/2008/layout/LinedList"/>
    <dgm:cxn modelId="{221EFAC4-AB15-447E-9750-C022ED5622E8}" type="presParOf" srcId="{00E5B948-C8E6-4B0C-A3AF-2BB45BD76F53}" destId="{9D80B71D-19B4-4CFD-B935-28EC8E5382DF}" srcOrd="0" destOrd="0" presId="urn:microsoft.com/office/officeart/2008/layout/LinedList"/>
    <dgm:cxn modelId="{F5E5213E-1C57-465E-BACC-9A45FF32E08B}" type="presParOf" srcId="{00E5B948-C8E6-4B0C-A3AF-2BB45BD76F53}" destId="{0BD40279-B228-4685-937F-036E34FCB91B}" srcOrd="1" destOrd="0" presId="urn:microsoft.com/office/officeart/2008/layout/LinedList"/>
    <dgm:cxn modelId="{FAF6AB0A-9501-4F09-8489-41A84F499883}" type="presParOf" srcId="{00E5B948-C8E6-4B0C-A3AF-2BB45BD76F53}" destId="{09C1DD06-052D-4660-82BC-C043500BD6F0}" srcOrd="2" destOrd="0" presId="urn:microsoft.com/office/officeart/2008/layout/LinedList"/>
    <dgm:cxn modelId="{4BDC59FA-2F45-4FF8-AF18-9F263FAB1E09}" type="presParOf" srcId="{E24BEB7C-F337-452A-8E74-436624D25A81}" destId="{8B2F1F63-4F16-439F-B391-C1345538B2C7}" srcOrd="5" destOrd="0" presId="urn:microsoft.com/office/officeart/2008/layout/LinedList"/>
    <dgm:cxn modelId="{28A8D296-8F6F-43FA-BB5D-5F4CA9F6EF13}" type="presParOf" srcId="{E24BEB7C-F337-452A-8E74-436624D25A81}" destId="{131E12C7-1AD3-4D0B-B054-4C946B5A362D}" srcOrd="6" destOrd="0" presId="urn:microsoft.com/office/officeart/2008/layout/LinedList"/>
    <dgm:cxn modelId="{79CB71A1-7BDE-49FD-9035-E8D57E7E1BF3}" type="presParOf" srcId="{140D2F57-D6F3-4658-AC16-7C1429F52A96}" destId="{DA9AB655-9B14-4DD5-9B32-9EB6D8CC5ED7}" srcOrd="8" destOrd="0" presId="urn:microsoft.com/office/officeart/2008/layout/LinedList"/>
    <dgm:cxn modelId="{29FE6514-E3C7-49DE-B7A9-ADA6DABBF828}" type="presParOf" srcId="{140D2F57-D6F3-4658-AC16-7C1429F52A96}" destId="{1D8C28C2-05ED-4154-9EB9-5358D4D55BF9}" srcOrd="9" destOrd="0" presId="urn:microsoft.com/office/officeart/2008/layout/LinedList"/>
    <dgm:cxn modelId="{051D9F8A-561A-475D-A885-9B4EA6396A58}" type="presParOf" srcId="{1D8C28C2-05ED-4154-9EB9-5358D4D55BF9}" destId="{40FC0E2C-8951-4BA0-AA36-65A35944026F}" srcOrd="0" destOrd="0" presId="urn:microsoft.com/office/officeart/2008/layout/LinedList"/>
    <dgm:cxn modelId="{D23BF5CE-494C-4754-8BBA-F7147B0689C1}" type="presParOf" srcId="{1D8C28C2-05ED-4154-9EB9-5358D4D55BF9}" destId="{9FE754BD-D3E0-4EA8-B410-BDF967455EFF}" srcOrd="1" destOrd="0" presId="urn:microsoft.com/office/officeart/2008/layout/LinedList"/>
    <dgm:cxn modelId="{CB721E20-A716-439C-90C3-2FA911C51131}" type="presParOf" srcId="{9FE754BD-D3E0-4EA8-B410-BDF967455EFF}" destId="{BF1B3F69-F0E9-414D-B4D5-C15943F64113}" srcOrd="0" destOrd="0" presId="urn:microsoft.com/office/officeart/2008/layout/LinedList"/>
    <dgm:cxn modelId="{C73C4B45-3763-4FA1-AB27-7A3B9B24C3EE}" type="presParOf" srcId="{9FE754BD-D3E0-4EA8-B410-BDF967455EFF}" destId="{28B3846C-8F84-4CA6-A901-04EDBEA69D11}" srcOrd="1" destOrd="0" presId="urn:microsoft.com/office/officeart/2008/layout/LinedList"/>
    <dgm:cxn modelId="{0759D00A-E764-4B84-9114-79C8FAA0DDBB}" type="presParOf" srcId="{28B3846C-8F84-4CA6-A901-04EDBEA69D11}" destId="{7F281F7D-F41F-4326-AB58-D74FCB069A8A}" srcOrd="0" destOrd="0" presId="urn:microsoft.com/office/officeart/2008/layout/LinedList"/>
    <dgm:cxn modelId="{D3D7AC24-54CF-4321-8E7F-AB29FC5E7975}" type="presParOf" srcId="{28B3846C-8F84-4CA6-A901-04EDBEA69D11}" destId="{1CB659D4-552B-4952-ACE5-5BE618FD3D4D}" srcOrd="1" destOrd="0" presId="urn:microsoft.com/office/officeart/2008/layout/LinedList"/>
    <dgm:cxn modelId="{C7AB2FE9-6C07-48A5-9473-7587064980A6}" type="presParOf" srcId="{28B3846C-8F84-4CA6-A901-04EDBEA69D11}" destId="{6DED29F1-FA58-4824-BAC0-C0E3F90A8ACF}" srcOrd="2" destOrd="0" presId="urn:microsoft.com/office/officeart/2008/layout/LinedList"/>
    <dgm:cxn modelId="{5C3857CF-D374-42E2-8BE1-9FE6B23FF967}" type="presParOf" srcId="{9FE754BD-D3E0-4EA8-B410-BDF967455EFF}" destId="{994B4EE3-0725-4687-8704-DFDAEB46B313}" srcOrd="2" destOrd="0" presId="urn:microsoft.com/office/officeart/2008/layout/LinedList"/>
    <dgm:cxn modelId="{B671856A-8430-4935-A02A-D13B84369695}" type="presParOf" srcId="{9FE754BD-D3E0-4EA8-B410-BDF967455EFF}" destId="{86356B2F-9AD4-4D69-AC62-7D646DA8BC66}" srcOrd="3" destOrd="0" presId="urn:microsoft.com/office/officeart/2008/layout/LinedList"/>
    <dgm:cxn modelId="{8B935581-0C0C-4F15-B06A-0483E9DB5978}" type="presParOf" srcId="{140D2F57-D6F3-4658-AC16-7C1429F52A96}" destId="{E3559C92-DCE0-4FF0-A0C5-E8EBEA908857}" srcOrd="10" destOrd="0" presId="urn:microsoft.com/office/officeart/2008/layout/LinedList"/>
    <dgm:cxn modelId="{082CDF74-9CBD-406B-A011-6CED82A695C5}" type="presParOf" srcId="{140D2F57-D6F3-4658-AC16-7C1429F52A96}" destId="{876C58C5-740A-44A1-96FA-0EF4CD656C4B}" srcOrd="11" destOrd="0" presId="urn:microsoft.com/office/officeart/2008/layout/LinedList"/>
    <dgm:cxn modelId="{4D3846F8-B036-4454-959A-9B1842263733}" type="presParOf" srcId="{876C58C5-740A-44A1-96FA-0EF4CD656C4B}" destId="{9AEC2BA3-B57C-407C-B1F3-A9F7A20AD551}" srcOrd="0" destOrd="0" presId="urn:microsoft.com/office/officeart/2008/layout/LinedList"/>
    <dgm:cxn modelId="{858E1831-782F-4E9E-8E95-70B266F1D24E}" type="presParOf" srcId="{876C58C5-740A-44A1-96FA-0EF4CD656C4B}" destId="{D7F0D5BF-3578-41E8-95DC-525AE6284127}" srcOrd="1" destOrd="0" presId="urn:microsoft.com/office/officeart/2008/layout/LinedList"/>
    <dgm:cxn modelId="{3B5372E3-F867-4649-A74C-52E3432F254B}" type="presParOf" srcId="{D7F0D5BF-3578-41E8-95DC-525AE6284127}" destId="{2E1EEDC7-A4F9-4A5E-996E-1C2E6A2A876B}" srcOrd="0" destOrd="0" presId="urn:microsoft.com/office/officeart/2008/layout/LinedList"/>
    <dgm:cxn modelId="{8C10B782-59E1-4128-8646-A2CBA0EB711F}" type="presParOf" srcId="{D7F0D5BF-3578-41E8-95DC-525AE6284127}" destId="{A32322E9-563C-4A40-9216-AD355C5BB6C2}" srcOrd="1" destOrd="0" presId="urn:microsoft.com/office/officeart/2008/layout/LinedList"/>
    <dgm:cxn modelId="{33EE6213-77B2-411D-8EAF-69661D5FD47F}" type="presParOf" srcId="{A32322E9-563C-4A40-9216-AD355C5BB6C2}" destId="{2FF4216B-824B-464F-B915-54BF054EFBB2}" srcOrd="0" destOrd="0" presId="urn:microsoft.com/office/officeart/2008/layout/LinedList"/>
    <dgm:cxn modelId="{616D5EAD-566C-409B-9A75-2607F819262C}" type="presParOf" srcId="{A32322E9-563C-4A40-9216-AD355C5BB6C2}" destId="{923E9202-CA0D-4924-9E71-283CB372C4E7}" srcOrd="1" destOrd="0" presId="urn:microsoft.com/office/officeart/2008/layout/LinedList"/>
    <dgm:cxn modelId="{6392DD6A-D5E3-4CD4-AE7A-C9826C01E3FA}" type="presParOf" srcId="{A32322E9-563C-4A40-9216-AD355C5BB6C2}" destId="{CC5CFB8B-2789-48B3-955D-81CF0D63C72B}" srcOrd="2" destOrd="0" presId="urn:microsoft.com/office/officeart/2008/layout/LinedList"/>
    <dgm:cxn modelId="{2B384ED2-0447-45B3-AF36-85E4995DA836}" type="presParOf" srcId="{D7F0D5BF-3578-41E8-95DC-525AE6284127}" destId="{E4DE73E1-43A8-4211-8E94-CEDFAD8D35BD}" srcOrd="2" destOrd="0" presId="urn:microsoft.com/office/officeart/2008/layout/LinedList"/>
    <dgm:cxn modelId="{B2F31A76-1120-46E5-854D-BBBA1A441357}" type="presParOf" srcId="{D7F0D5BF-3578-41E8-95DC-525AE6284127}" destId="{3B1223E9-0199-4FD9-95C3-1EA0A440168A}" srcOrd="3" destOrd="0" presId="urn:microsoft.com/office/officeart/2008/layout/Lined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BBAE2D7-851C-4E25-A741-476D3B4BFF40}" type="doc">
      <dgm:prSet loTypeId="urn:microsoft.com/office/officeart/2005/8/layout/orgChart1" loCatId="hierarchy" qsTypeId="urn:microsoft.com/office/officeart/2005/8/quickstyle/3d2" qsCatId="3D" csTypeId="urn:microsoft.com/office/officeart/2005/8/colors/accent1_4" csCatId="accent1" phldr="1"/>
      <dgm:spPr/>
      <dgm:t>
        <a:bodyPr/>
        <a:lstStyle/>
        <a:p>
          <a:endParaRPr lang="pt-BR"/>
        </a:p>
      </dgm:t>
    </dgm:pt>
    <dgm:pt modelId="{C913BEA7-0FBF-4A58-B924-2A24676B18D4}">
      <dgm:prSet phldrT="[Texto]"/>
      <dgm:spPr/>
      <dgm:t>
        <a:bodyPr/>
        <a:lstStyle/>
        <a:p>
          <a:r>
            <a:rPr lang="pt-BR" b="1" dirty="0"/>
            <a:t>ÓRGÃO CENTRAL</a:t>
          </a:r>
          <a:br>
            <a:rPr lang="pt-BR" b="1" dirty="0"/>
          </a:br>
          <a:r>
            <a:rPr lang="pt-BR" b="1" dirty="0"/>
            <a:t>(COMITÊ GESTOR)</a:t>
          </a:r>
        </a:p>
      </dgm:t>
    </dgm:pt>
    <dgm:pt modelId="{474E2C15-211C-454B-96B5-BFA540B47D25}" type="parTrans" cxnId="{43177E2D-3088-4354-AC7E-B8ABABE62DB5}">
      <dgm:prSet/>
      <dgm:spPr/>
      <dgm:t>
        <a:bodyPr/>
        <a:lstStyle/>
        <a:p>
          <a:endParaRPr lang="pt-BR" b="1"/>
        </a:p>
      </dgm:t>
    </dgm:pt>
    <dgm:pt modelId="{D3D595B6-95D5-4A3A-8544-3E488A9CA6E4}" type="sibTrans" cxnId="{43177E2D-3088-4354-AC7E-B8ABABE62DB5}">
      <dgm:prSet/>
      <dgm:spPr/>
      <dgm:t>
        <a:bodyPr/>
        <a:lstStyle/>
        <a:p>
          <a:endParaRPr lang="pt-BR" b="1"/>
        </a:p>
      </dgm:t>
    </dgm:pt>
    <dgm:pt modelId="{044E4B8D-CA98-4A1F-BCBD-8275A1D610CF}" type="asst">
      <dgm:prSet phldrT="[Texto]"/>
      <dgm:spPr/>
      <dgm:t>
        <a:bodyPr/>
        <a:lstStyle/>
        <a:p>
          <a:r>
            <a:rPr lang="pt-BR" b="1" dirty="0"/>
            <a:t>ÓRGÃO REGULADOR E FISCALIZADOR</a:t>
          </a:r>
          <a:br>
            <a:rPr lang="pt-BR" b="1" dirty="0"/>
          </a:br>
          <a:r>
            <a:rPr lang="pt-BR" b="1" dirty="0"/>
            <a:t>(ARSBAN)</a:t>
          </a:r>
        </a:p>
      </dgm:t>
    </dgm:pt>
    <dgm:pt modelId="{6D59F7CF-4303-4B0A-9AF8-CD2D71B2E05B}" type="parTrans" cxnId="{EB404B5C-6626-4F09-8C10-404B957F464F}">
      <dgm:prSet/>
      <dgm:spPr/>
      <dgm:t>
        <a:bodyPr/>
        <a:lstStyle/>
        <a:p>
          <a:endParaRPr lang="pt-BR" b="1"/>
        </a:p>
      </dgm:t>
    </dgm:pt>
    <dgm:pt modelId="{F88B6A05-5878-420D-9FFA-CF212317D062}" type="sibTrans" cxnId="{EB404B5C-6626-4F09-8C10-404B957F464F}">
      <dgm:prSet/>
      <dgm:spPr/>
      <dgm:t>
        <a:bodyPr/>
        <a:lstStyle/>
        <a:p>
          <a:endParaRPr lang="pt-BR" b="1" dirty="0"/>
        </a:p>
      </dgm:t>
    </dgm:pt>
    <dgm:pt modelId="{9D7FA20E-42C6-4738-B75D-647C65354C83}">
      <dgm:prSet phldrT="[Texto]"/>
      <dgm:spPr/>
      <dgm:t>
        <a:bodyPr/>
        <a:lstStyle/>
        <a:p>
          <a:r>
            <a:rPr lang="pt-BR" b="1" dirty="0"/>
            <a:t>PRESTADORES DE SERVIÇOS</a:t>
          </a:r>
          <a:br>
            <a:rPr lang="pt-BR" b="1" dirty="0"/>
          </a:br>
          <a:r>
            <a:rPr lang="pt-BR" b="1" dirty="0"/>
            <a:t>(CAERN, SEMOV, URBANA e COOPERATIVAS)</a:t>
          </a:r>
        </a:p>
      </dgm:t>
    </dgm:pt>
    <dgm:pt modelId="{7F889683-C171-4886-BFAC-38DA2A11C3D4}" type="parTrans" cxnId="{4D19665D-6AB8-41E4-9F5B-894442F9396C}">
      <dgm:prSet/>
      <dgm:spPr/>
      <dgm:t>
        <a:bodyPr/>
        <a:lstStyle/>
        <a:p>
          <a:endParaRPr lang="pt-BR" b="1"/>
        </a:p>
      </dgm:t>
    </dgm:pt>
    <dgm:pt modelId="{ECD4BEC7-C748-4495-BA49-0056A4E2551B}" type="sibTrans" cxnId="{4D19665D-6AB8-41E4-9F5B-894442F9396C}">
      <dgm:prSet/>
      <dgm:spPr/>
      <dgm:t>
        <a:bodyPr/>
        <a:lstStyle/>
        <a:p>
          <a:endParaRPr lang="pt-BR" b="1"/>
        </a:p>
      </dgm:t>
    </dgm:pt>
    <dgm:pt modelId="{17493849-C652-4AF1-8F06-D4B7C1A402C9}" type="asst">
      <dgm:prSet phldrT="[Texto]"/>
      <dgm:spPr/>
      <dgm:t>
        <a:bodyPr/>
        <a:lstStyle/>
        <a:p>
          <a:r>
            <a:rPr lang="pt-BR" b="1" dirty="0"/>
            <a:t>ÓRGÃOS DE CONTROLE SOCIAL</a:t>
          </a:r>
        </a:p>
      </dgm:t>
    </dgm:pt>
    <dgm:pt modelId="{729905D7-9817-4AEC-B13E-3AEE4E6A73FD}" type="parTrans" cxnId="{A54DCAEF-81BF-4838-8128-6F1F4FD106C2}">
      <dgm:prSet/>
      <dgm:spPr/>
      <dgm:t>
        <a:bodyPr/>
        <a:lstStyle/>
        <a:p>
          <a:endParaRPr lang="pt-BR" b="1"/>
        </a:p>
      </dgm:t>
    </dgm:pt>
    <dgm:pt modelId="{35545202-0151-4091-A52E-C6F21F20527B}" type="sibTrans" cxnId="{A54DCAEF-81BF-4838-8128-6F1F4FD106C2}">
      <dgm:prSet/>
      <dgm:spPr/>
      <dgm:t>
        <a:bodyPr/>
        <a:lstStyle/>
        <a:p>
          <a:endParaRPr lang="pt-BR" b="1"/>
        </a:p>
      </dgm:t>
    </dgm:pt>
    <dgm:pt modelId="{D8466F41-A3C3-46A1-8CE9-BE62189065FE}" type="pres">
      <dgm:prSet presAssocID="{0BBAE2D7-851C-4E25-A741-476D3B4BFF40}" presName="hierChild1" presStyleCnt="0">
        <dgm:presLayoutVars>
          <dgm:orgChart val="1"/>
          <dgm:chPref val="1"/>
          <dgm:dir/>
          <dgm:animOne val="branch"/>
          <dgm:animLvl val="lvl"/>
          <dgm:resizeHandles/>
        </dgm:presLayoutVars>
      </dgm:prSet>
      <dgm:spPr/>
    </dgm:pt>
    <dgm:pt modelId="{88045F39-0E7D-4BF4-A304-6189390C9FDD}" type="pres">
      <dgm:prSet presAssocID="{C913BEA7-0FBF-4A58-B924-2A24676B18D4}" presName="hierRoot1" presStyleCnt="0">
        <dgm:presLayoutVars>
          <dgm:hierBranch val="init"/>
        </dgm:presLayoutVars>
      </dgm:prSet>
      <dgm:spPr/>
    </dgm:pt>
    <dgm:pt modelId="{8E53EE3F-463D-4A26-B051-0092986FE92C}" type="pres">
      <dgm:prSet presAssocID="{C913BEA7-0FBF-4A58-B924-2A24676B18D4}" presName="rootComposite1" presStyleCnt="0"/>
      <dgm:spPr/>
    </dgm:pt>
    <dgm:pt modelId="{C1DFF160-B22D-44AF-8FEE-288CC82FA892}" type="pres">
      <dgm:prSet presAssocID="{C913BEA7-0FBF-4A58-B924-2A24676B18D4}" presName="rootText1" presStyleLbl="node0" presStyleIdx="0" presStyleCnt="1" custScaleX="180448">
        <dgm:presLayoutVars>
          <dgm:chPref val="3"/>
        </dgm:presLayoutVars>
      </dgm:prSet>
      <dgm:spPr/>
    </dgm:pt>
    <dgm:pt modelId="{227D4ACA-092B-4060-9660-CE657C2005F6}" type="pres">
      <dgm:prSet presAssocID="{C913BEA7-0FBF-4A58-B924-2A24676B18D4}" presName="rootConnector1" presStyleLbl="node1" presStyleIdx="0" presStyleCnt="0"/>
      <dgm:spPr/>
    </dgm:pt>
    <dgm:pt modelId="{997A3E0F-BCFC-46D7-AAF5-E3E5D24AD6D1}" type="pres">
      <dgm:prSet presAssocID="{C913BEA7-0FBF-4A58-B924-2A24676B18D4}" presName="hierChild2" presStyleCnt="0"/>
      <dgm:spPr/>
    </dgm:pt>
    <dgm:pt modelId="{9EA0C5A6-9A7E-469C-BDCC-4FDD2DFAE209}" type="pres">
      <dgm:prSet presAssocID="{7F889683-C171-4886-BFAC-38DA2A11C3D4}" presName="Name37" presStyleLbl="parChTrans1D2" presStyleIdx="0" presStyleCnt="3"/>
      <dgm:spPr/>
    </dgm:pt>
    <dgm:pt modelId="{CEF691C7-0829-4CE8-BB33-710225496B76}" type="pres">
      <dgm:prSet presAssocID="{9D7FA20E-42C6-4738-B75D-647C65354C83}" presName="hierRoot2" presStyleCnt="0">
        <dgm:presLayoutVars>
          <dgm:hierBranch val="init"/>
        </dgm:presLayoutVars>
      </dgm:prSet>
      <dgm:spPr/>
    </dgm:pt>
    <dgm:pt modelId="{7A2A4FE6-116E-4B06-B882-E0426D25B584}" type="pres">
      <dgm:prSet presAssocID="{9D7FA20E-42C6-4738-B75D-647C65354C83}" presName="rootComposite" presStyleCnt="0"/>
      <dgm:spPr/>
    </dgm:pt>
    <dgm:pt modelId="{B81DAE85-F352-48F2-A2C2-ABC1DF0E641B}" type="pres">
      <dgm:prSet presAssocID="{9D7FA20E-42C6-4738-B75D-647C65354C83}" presName="rootText" presStyleLbl="node2" presStyleIdx="0" presStyleCnt="1" custScaleX="230511">
        <dgm:presLayoutVars>
          <dgm:chPref val="3"/>
        </dgm:presLayoutVars>
      </dgm:prSet>
      <dgm:spPr/>
    </dgm:pt>
    <dgm:pt modelId="{0E274EC2-BA26-497E-8463-A5C687DFC2AF}" type="pres">
      <dgm:prSet presAssocID="{9D7FA20E-42C6-4738-B75D-647C65354C83}" presName="rootConnector" presStyleLbl="node2" presStyleIdx="0" presStyleCnt="1"/>
      <dgm:spPr/>
    </dgm:pt>
    <dgm:pt modelId="{106B7FFA-707E-49A3-808B-56236F32B04B}" type="pres">
      <dgm:prSet presAssocID="{9D7FA20E-42C6-4738-B75D-647C65354C83}" presName="hierChild4" presStyleCnt="0"/>
      <dgm:spPr/>
    </dgm:pt>
    <dgm:pt modelId="{2E77BDD8-D63D-44B1-B5A1-639C3E061EA7}" type="pres">
      <dgm:prSet presAssocID="{9D7FA20E-42C6-4738-B75D-647C65354C83}" presName="hierChild5" presStyleCnt="0"/>
      <dgm:spPr/>
    </dgm:pt>
    <dgm:pt modelId="{9ABDDB3C-A475-4EC9-BE8F-0D8DAE476D5E}" type="pres">
      <dgm:prSet presAssocID="{C913BEA7-0FBF-4A58-B924-2A24676B18D4}" presName="hierChild3" presStyleCnt="0"/>
      <dgm:spPr/>
    </dgm:pt>
    <dgm:pt modelId="{252979BE-093C-4595-B41F-D772CF381CE2}" type="pres">
      <dgm:prSet presAssocID="{6D59F7CF-4303-4B0A-9AF8-CD2D71B2E05B}" presName="Name111" presStyleLbl="parChTrans1D2" presStyleIdx="1" presStyleCnt="3"/>
      <dgm:spPr/>
    </dgm:pt>
    <dgm:pt modelId="{91359AC1-2B7F-4470-85C5-BA4C384DD49D}" type="pres">
      <dgm:prSet presAssocID="{044E4B8D-CA98-4A1F-BCBD-8275A1D610CF}" presName="hierRoot3" presStyleCnt="0">
        <dgm:presLayoutVars>
          <dgm:hierBranch val="init"/>
        </dgm:presLayoutVars>
      </dgm:prSet>
      <dgm:spPr/>
    </dgm:pt>
    <dgm:pt modelId="{F89B5BCC-B4C6-4D8F-B773-97A641AB8095}" type="pres">
      <dgm:prSet presAssocID="{044E4B8D-CA98-4A1F-BCBD-8275A1D610CF}" presName="rootComposite3" presStyleCnt="0"/>
      <dgm:spPr/>
    </dgm:pt>
    <dgm:pt modelId="{A12C913A-8CF4-4FC4-821B-310295102430}" type="pres">
      <dgm:prSet presAssocID="{044E4B8D-CA98-4A1F-BCBD-8275A1D610CF}" presName="rootText3" presStyleLbl="asst1" presStyleIdx="0" presStyleCnt="2" custScaleX="109511">
        <dgm:presLayoutVars>
          <dgm:chPref val="3"/>
        </dgm:presLayoutVars>
      </dgm:prSet>
      <dgm:spPr/>
    </dgm:pt>
    <dgm:pt modelId="{16AA2436-7AEE-4963-BCC0-FE529832C93F}" type="pres">
      <dgm:prSet presAssocID="{044E4B8D-CA98-4A1F-BCBD-8275A1D610CF}" presName="rootConnector3" presStyleLbl="asst1" presStyleIdx="0" presStyleCnt="2"/>
      <dgm:spPr/>
    </dgm:pt>
    <dgm:pt modelId="{5ED30346-CB86-47A9-AC64-663306F4BCD4}" type="pres">
      <dgm:prSet presAssocID="{044E4B8D-CA98-4A1F-BCBD-8275A1D610CF}" presName="hierChild6" presStyleCnt="0"/>
      <dgm:spPr/>
    </dgm:pt>
    <dgm:pt modelId="{C925D06A-D160-4204-979D-6417CF2DBD4A}" type="pres">
      <dgm:prSet presAssocID="{044E4B8D-CA98-4A1F-BCBD-8275A1D610CF}" presName="hierChild7" presStyleCnt="0"/>
      <dgm:spPr/>
    </dgm:pt>
    <dgm:pt modelId="{034CF6D6-8596-496D-940F-BB81F257C9B0}" type="pres">
      <dgm:prSet presAssocID="{729905D7-9817-4AEC-B13E-3AEE4E6A73FD}" presName="Name111" presStyleLbl="parChTrans1D2" presStyleIdx="2" presStyleCnt="3"/>
      <dgm:spPr/>
    </dgm:pt>
    <dgm:pt modelId="{62C70400-CB06-4FFE-B0D4-12F5958758AD}" type="pres">
      <dgm:prSet presAssocID="{17493849-C652-4AF1-8F06-D4B7C1A402C9}" presName="hierRoot3" presStyleCnt="0">
        <dgm:presLayoutVars>
          <dgm:hierBranch val="init"/>
        </dgm:presLayoutVars>
      </dgm:prSet>
      <dgm:spPr/>
    </dgm:pt>
    <dgm:pt modelId="{BEFEB31A-655A-4471-8090-2835E5596B25}" type="pres">
      <dgm:prSet presAssocID="{17493849-C652-4AF1-8F06-D4B7C1A402C9}" presName="rootComposite3" presStyleCnt="0"/>
      <dgm:spPr/>
    </dgm:pt>
    <dgm:pt modelId="{657D5B3A-D2A5-4D72-85DB-0BA94594C63E}" type="pres">
      <dgm:prSet presAssocID="{17493849-C652-4AF1-8F06-D4B7C1A402C9}" presName="rootText3" presStyleLbl="asst1" presStyleIdx="1" presStyleCnt="2" custScaleX="109511">
        <dgm:presLayoutVars>
          <dgm:chPref val="3"/>
        </dgm:presLayoutVars>
      </dgm:prSet>
      <dgm:spPr/>
    </dgm:pt>
    <dgm:pt modelId="{530B06DA-F1AC-47EF-8D94-9D5462105A3D}" type="pres">
      <dgm:prSet presAssocID="{17493849-C652-4AF1-8F06-D4B7C1A402C9}" presName="rootConnector3" presStyleLbl="asst1" presStyleIdx="1" presStyleCnt="2"/>
      <dgm:spPr/>
    </dgm:pt>
    <dgm:pt modelId="{53D24A9E-D974-42D7-8AB3-19563904D279}" type="pres">
      <dgm:prSet presAssocID="{17493849-C652-4AF1-8F06-D4B7C1A402C9}" presName="hierChild6" presStyleCnt="0"/>
      <dgm:spPr/>
    </dgm:pt>
    <dgm:pt modelId="{B65D84F6-F2DC-46E4-9DC7-A327C1734B3E}" type="pres">
      <dgm:prSet presAssocID="{17493849-C652-4AF1-8F06-D4B7C1A402C9}" presName="hierChild7" presStyleCnt="0"/>
      <dgm:spPr/>
    </dgm:pt>
  </dgm:ptLst>
  <dgm:cxnLst>
    <dgm:cxn modelId="{59FDD518-2BBF-4C67-AC12-8436A3A16686}" type="presOf" srcId="{044E4B8D-CA98-4A1F-BCBD-8275A1D610CF}" destId="{16AA2436-7AEE-4963-BCC0-FE529832C93F}" srcOrd="1" destOrd="0" presId="urn:microsoft.com/office/officeart/2005/8/layout/orgChart1"/>
    <dgm:cxn modelId="{43177E2D-3088-4354-AC7E-B8ABABE62DB5}" srcId="{0BBAE2D7-851C-4E25-A741-476D3B4BFF40}" destId="{C913BEA7-0FBF-4A58-B924-2A24676B18D4}" srcOrd="0" destOrd="0" parTransId="{474E2C15-211C-454B-96B5-BFA540B47D25}" sibTransId="{D3D595B6-95D5-4A3A-8544-3E488A9CA6E4}"/>
    <dgm:cxn modelId="{7D831230-576F-4E5E-8B3C-777C31379AEF}" type="presOf" srcId="{6D59F7CF-4303-4B0A-9AF8-CD2D71B2E05B}" destId="{252979BE-093C-4595-B41F-D772CF381CE2}" srcOrd="0" destOrd="0" presId="urn:microsoft.com/office/officeart/2005/8/layout/orgChart1"/>
    <dgm:cxn modelId="{D3206930-6183-4650-8AAD-C72047E6BF57}" type="presOf" srcId="{17493849-C652-4AF1-8F06-D4B7C1A402C9}" destId="{530B06DA-F1AC-47EF-8D94-9D5462105A3D}" srcOrd="1" destOrd="0" presId="urn:microsoft.com/office/officeart/2005/8/layout/orgChart1"/>
    <dgm:cxn modelId="{98DE1532-3572-41C5-8EDB-443D57293F73}" type="presOf" srcId="{0BBAE2D7-851C-4E25-A741-476D3B4BFF40}" destId="{D8466F41-A3C3-46A1-8CE9-BE62189065FE}" srcOrd="0" destOrd="0" presId="urn:microsoft.com/office/officeart/2005/8/layout/orgChart1"/>
    <dgm:cxn modelId="{EB404B5C-6626-4F09-8C10-404B957F464F}" srcId="{C913BEA7-0FBF-4A58-B924-2A24676B18D4}" destId="{044E4B8D-CA98-4A1F-BCBD-8275A1D610CF}" srcOrd="0" destOrd="0" parTransId="{6D59F7CF-4303-4B0A-9AF8-CD2D71B2E05B}" sibTransId="{F88B6A05-5878-420D-9FFA-CF212317D062}"/>
    <dgm:cxn modelId="{4D19665D-6AB8-41E4-9F5B-894442F9396C}" srcId="{C913BEA7-0FBF-4A58-B924-2A24676B18D4}" destId="{9D7FA20E-42C6-4738-B75D-647C65354C83}" srcOrd="2" destOrd="0" parTransId="{7F889683-C171-4886-BFAC-38DA2A11C3D4}" sibTransId="{ECD4BEC7-C748-4495-BA49-0056A4E2551B}"/>
    <dgm:cxn modelId="{5A622E47-2133-4191-AA34-3A98D2015C8E}" type="presOf" srcId="{044E4B8D-CA98-4A1F-BCBD-8275A1D610CF}" destId="{A12C913A-8CF4-4FC4-821B-310295102430}" srcOrd="0" destOrd="0" presId="urn:microsoft.com/office/officeart/2005/8/layout/orgChart1"/>
    <dgm:cxn modelId="{D2134869-1FBE-46F6-9E61-5CB2F9E6CC37}" type="presOf" srcId="{7F889683-C171-4886-BFAC-38DA2A11C3D4}" destId="{9EA0C5A6-9A7E-469C-BDCC-4FDD2DFAE209}" srcOrd="0" destOrd="0" presId="urn:microsoft.com/office/officeart/2005/8/layout/orgChart1"/>
    <dgm:cxn modelId="{66B07352-7272-46EC-9A99-64AB670CD18D}" type="presOf" srcId="{9D7FA20E-42C6-4738-B75D-647C65354C83}" destId="{0E274EC2-BA26-497E-8463-A5C687DFC2AF}" srcOrd="1" destOrd="0" presId="urn:microsoft.com/office/officeart/2005/8/layout/orgChart1"/>
    <dgm:cxn modelId="{8673E077-A9B4-4E6A-974F-EF714958845B}" type="presOf" srcId="{C913BEA7-0FBF-4A58-B924-2A24676B18D4}" destId="{C1DFF160-B22D-44AF-8FEE-288CC82FA892}" srcOrd="0" destOrd="0" presId="urn:microsoft.com/office/officeart/2005/8/layout/orgChart1"/>
    <dgm:cxn modelId="{10BA517B-64E4-455C-AD8C-9E5812DFD487}" type="presOf" srcId="{9D7FA20E-42C6-4738-B75D-647C65354C83}" destId="{B81DAE85-F352-48F2-A2C2-ABC1DF0E641B}" srcOrd="0" destOrd="0" presId="urn:microsoft.com/office/officeart/2005/8/layout/orgChart1"/>
    <dgm:cxn modelId="{EF958498-79B5-42A3-A04E-3B65CC820F54}" type="presOf" srcId="{C913BEA7-0FBF-4A58-B924-2A24676B18D4}" destId="{227D4ACA-092B-4060-9660-CE657C2005F6}" srcOrd="1" destOrd="0" presId="urn:microsoft.com/office/officeart/2005/8/layout/orgChart1"/>
    <dgm:cxn modelId="{CC765AAC-1C6A-4ECE-9D87-94C089A3685B}" type="presOf" srcId="{17493849-C652-4AF1-8F06-D4B7C1A402C9}" destId="{657D5B3A-D2A5-4D72-85DB-0BA94594C63E}" srcOrd="0" destOrd="0" presId="urn:microsoft.com/office/officeart/2005/8/layout/orgChart1"/>
    <dgm:cxn modelId="{A54DCAEF-81BF-4838-8128-6F1F4FD106C2}" srcId="{C913BEA7-0FBF-4A58-B924-2A24676B18D4}" destId="{17493849-C652-4AF1-8F06-D4B7C1A402C9}" srcOrd="1" destOrd="0" parTransId="{729905D7-9817-4AEC-B13E-3AEE4E6A73FD}" sibTransId="{35545202-0151-4091-A52E-C6F21F20527B}"/>
    <dgm:cxn modelId="{7E86DDF4-ED40-4CC7-B103-31DD14D13C0E}" type="presOf" srcId="{729905D7-9817-4AEC-B13E-3AEE4E6A73FD}" destId="{034CF6D6-8596-496D-940F-BB81F257C9B0}" srcOrd="0" destOrd="0" presId="urn:microsoft.com/office/officeart/2005/8/layout/orgChart1"/>
    <dgm:cxn modelId="{779CA593-30CF-43C4-B914-ACEE5D0350A9}" type="presParOf" srcId="{D8466F41-A3C3-46A1-8CE9-BE62189065FE}" destId="{88045F39-0E7D-4BF4-A304-6189390C9FDD}" srcOrd="0" destOrd="0" presId="urn:microsoft.com/office/officeart/2005/8/layout/orgChart1"/>
    <dgm:cxn modelId="{3FEE3980-ED21-4433-BB3B-B07DDB9488D5}" type="presParOf" srcId="{88045F39-0E7D-4BF4-A304-6189390C9FDD}" destId="{8E53EE3F-463D-4A26-B051-0092986FE92C}" srcOrd="0" destOrd="0" presId="urn:microsoft.com/office/officeart/2005/8/layout/orgChart1"/>
    <dgm:cxn modelId="{30428A57-92B3-4239-89D5-AE45A5A1258D}" type="presParOf" srcId="{8E53EE3F-463D-4A26-B051-0092986FE92C}" destId="{C1DFF160-B22D-44AF-8FEE-288CC82FA892}" srcOrd="0" destOrd="0" presId="urn:microsoft.com/office/officeart/2005/8/layout/orgChart1"/>
    <dgm:cxn modelId="{F5C6F5AA-EA00-4E98-BF94-4FB9625D8D19}" type="presParOf" srcId="{8E53EE3F-463D-4A26-B051-0092986FE92C}" destId="{227D4ACA-092B-4060-9660-CE657C2005F6}" srcOrd="1" destOrd="0" presId="urn:microsoft.com/office/officeart/2005/8/layout/orgChart1"/>
    <dgm:cxn modelId="{A90E7105-E7F2-4196-A1E1-502EEBD6AA29}" type="presParOf" srcId="{88045F39-0E7D-4BF4-A304-6189390C9FDD}" destId="{997A3E0F-BCFC-46D7-AAF5-E3E5D24AD6D1}" srcOrd="1" destOrd="0" presId="urn:microsoft.com/office/officeart/2005/8/layout/orgChart1"/>
    <dgm:cxn modelId="{818EEEF6-EADB-441E-A3F2-0EB02846BD63}" type="presParOf" srcId="{997A3E0F-BCFC-46D7-AAF5-E3E5D24AD6D1}" destId="{9EA0C5A6-9A7E-469C-BDCC-4FDD2DFAE209}" srcOrd="0" destOrd="0" presId="urn:microsoft.com/office/officeart/2005/8/layout/orgChart1"/>
    <dgm:cxn modelId="{8C463EF4-C3DD-4C1A-97AB-C6F909CF336A}" type="presParOf" srcId="{997A3E0F-BCFC-46D7-AAF5-E3E5D24AD6D1}" destId="{CEF691C7-0829-4CE8-BB33-710225496B76}" srcOrd="1" destOrd="0" presId="urn:microsoft.com/office/officeart/2005/8/layout/orgChart1"/>
    <dgm:cxn modelId="{4840FCE7-A7D7-418D-BD6E-2866A287DDE5}" type="presParOf" srcId="{CEF691C7-0829-4CE8-BB33-710225496B76}" destId="{7A2A4FE6-116E-4B06-B882-E0426D25B584}" srcOrd="0" destOrd="0" presId="urn:microsoft.com/office/officeart/2005/8/layout/orgChart1"/>
    <dgm:cxn modelId="{8AABBB8A-48A7-4C47-8B94-4E1CF2A10134}" type="presParOf" srcId="{7A2A4FE6-116E-4B06-B882-E0426D25B584}" destId="{B81DAE85-F352-48F2-A2C2-ABC1DF0E641B}" srcOrd="0" destOrd="0" presId="urn:microsoft.com/office/officeart/2005/8/layout/orgChart1"/>
    <dgm:cxn modelId="{3BCA8BD0-69EA-4513-A196-825582E359E3}" type="presParOf" srcId="{7A2A4FE6-116E-4B06-B882-E0426D25B584}" destId="{0E274EC2-BA26-497E-8463-A5C687DFC2AF}" srcOrd="1" destOrd="0" presId="urn:microsoft.com/office/officeart/2005/8/layout/orgChart1"/>
    <dgm:cxn modelId="{C5D57E48-AE16-45CC-9348-A416D3DBFD0B}" type="presParOf" srcId="{CEF691C7-0829-4CE8-BB33-710225496B76}" destId="{106B7FFA-707E-49A3-808B-56236F32B04B}" srcOrd="1" destOrd="0" presId="urn:microsoft.com/office/officeart/2005/8/layout/orgChart1"/>
    <dgm:cxn modelId="{8456F863-5C27-42B6-B12F-F2D1E5A7B979}" type="presParOf" srcId="{CEF691C7-0829-4CE8-BB33-710225496B76}" destId="{2E77BDD8-D63D-44B1-B5A1-639C3E061EA7}" srcOrd="2" destOrd="0" presId="urn:microsoft.com/office/officeart/2005/8/layout/orgChart1"/>
    <dgm:cxn modelId="{0504C36E-156A-4818-8875-FEC16A9652FA}" type="presParOf" srcId="{88045F39-0E7D-4BF4-A304-6189390C9FDD}" destId="{9ABDDB3C-A475-4EC9-BE8F-0D8DAE476D5E}" srcOrd="2" destOrd="0" presId="urn:microsoft.com/office/officeart/2005/8/layout/orgChart1"/>
    <dgm:cxn modelId="{FFC34B5F-06B1-46E4-BDBF-F06EB12380E1}" type="presParOf" srcId="{9ABDDB3C-A475-4EC9-BE8F-0D8DAE476D5E}" destId="{252979BE-093C-4595-B41F-D772CF381CE2}" srcOrd="0" destOrd="0" presId="urn:microsoft.com/office/officeart/2005/8/layout/orgChart1"/>
    <dgm:cxn modelId="{1665E734-10F8-48FC-9ABE-591BA4896140}" type="presParOf" srcId="{9ABDDB3C-A475-4EC9-BE8F-0D8DAE476D5E}" destId="{91359AC1-2B7F-4470-85C5-BA4C384DD49D}" srcOrd="1" destOrd="0" presId="urn:microsoft.com/office/officeart/2005/8/layout/orgChart1"/>
    <dgm:cxn modelId="{345D8FDD-CEE4-45E1-8FCE-B451DED3871F}" type="presParOf" srcId="{91359AC1-2B7F-4470-85C5-BA4C384DD49D}" destId="{F89B5BCC-B4C6-4D8F-B773-97A641AB8095}" srcOrd="0" destOrd="0" presId="urn:microsoft.com/office/officeart/2005/8/layout/orgChart1"/>
    <dgm:cxn modelId="{C0DF2694-A558-4994-B1D7-A3300744A13E}" type="presParOf" srcId="{F89B5BCC-B4C6-4D8F-B773-97A641AB8095}" destId="{A12C913A-8CF4-4FC4-821B-310295102430}" srcOrd="0" destOrd="0" presId="urn:microsoft.com/office/officeart/2005/8/layout/orgChart1"/>
    <dgm:cxn modelId="{9A2EBB41-48D0-44B7-A187-308DF46BDAF4}" type="presParOf" srcId="{F89B5BCC-B4C6-4D8F-B773-97A641AB8095}" destId="{16AA2436-7AEE-4963-BCC0-FE529832C93F}" srcOrd="1" destOrd="0" presId="urn:microsoft.com/office/officeart/2005/8/layout/orgChart1"/>
    <dgm:cxn modelId="{D1A37DB4-C178-48F6-B934-D883AEE80205}" type="presParOf" srcId="{91359AC1-2B7F-4470-85C5-BA4C384DD49D}" destId="{5ED30346-CB86-47A9-AC64-663306F4BCD4}" srcOrd="1" destOrd="0" presId="urn:microsoft.com/office/officeart/2005/8/layout/orgChart1"/>
    <dgm:cxn modelId="{37BBEE3A-6D01-4BFA-B026-94A06B9E1E4D}" type="presParOf" srcId="{91359AC1-2B7F-4470-85C5-BA4C384DD49D}" destId="{C925D06A-D160-4204-979D-6417CF2DBD4A}" srcOrd="2" destOrd="0" presId="urn:microsoft.com/office/officeart/2005/8/layout/orgChart1"/>
    <dgm:cxn modelId="{E727A049-C4AA-4B78-AF1F-285B93C53DBB}" type="presParOf" srcId="{9ABDDB3C-A475-4EC9-BE8F-0D8DAE476D5E}" destId="{034CF6D6-8596-496D-940F-BB81F257C9B0}" srcOrd="2" destOrd="0" presId="urn:microsoft.com/office/officeart/2005/8/layout/orgChart1"/>
    <dgm:cxn modelId="{DC3CF49D-0E4F-476A-8C7E-FD653E400D6C}" type="presParOf" srcId="{9ABDDB3C-A475-4EC9-BE8F-0D8DAE476D5E}" destId="{62C70400-CB06-4FFE-B0D4-12F5958758AD}" srcOrd="3" destOrd="0" presId="urn:microsoft.com/office/officeart/2005/8/layout/orgChart1"/>
    <dgm:cxn modelId="{D67A25BB-6B99-4CF2-8620-4FD85404B5CC}" type="presParOf" srcId="{62C70400-CB06-4FFE-B0D4-12F5958758AD}" destId="{BEFEB31A-655A-4471-8090-2835E5596B25}" srcOrd="0" destOrd="0" presId="urn:microsoft.com/office/officeart/2005/8/layout/orgChart1"/>
    <dgm:cxn modelId="{B25A5C32-E772-4D8D-94D6-2E6311164DAD}" type="presParOf" srcId="{BEFEB31A-655A-4471-8090-2835E5596B25}" destId="{657D5B3A-D2A5-4D72-85DB-0BA94594C63E}" srcOrd="0" destOrd="0" presId="urn:microsoft.com/office/officeart/2005/8/layout/orgChart1"/>
    <dgm:cxn modelId="{17132C48-E3F8-45C9-A752-089FDD8D44BB}" type="presParOf" srcId="{BEFEB31A-655A-4471-8090-2835E5596B25}" destId="{530B06DA-F1AC-47EF-8D94-9D5462105A3D}" srcOrd="1" destOrd="0" presId="urn:microsoft.com/office/officeart/2005/8/layout/orgChart1"/>
    <dgm:cxn modelId="{D77D4E6B-0CDD-41BE-9606-55A0935CD6A3}" type="presParOf" srcId="{62C70400-CB06-4FFE-B0D4-12F5958758AD}" destId="{53D24A9E-D974-42D7-8AB3-19563904D279}" srcOrd="1" destOrd="0" presId="urn:microsoft.com/office/officeart/2005/8/layout/orgChart1"/>
    <dgm:cxn modelId="{0F233F09-E617-4B2B-AE5B-8BE87BEED6A9}" type="presParOf" srcId="{62C70400-CB06-4FFE-B0D4-12F5958758AD}" destId="{B65D84F6-F2DC-46E4-9DC7-A327C1734B3E}" srcOrd="2" destOrd="0" presId="urn:microsoft.com/office/officeart/2005/8/layout/orgChar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E84EF6D-9D53-40DE-8D20-CBAC75A46DE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pt-BR"/>
        </a:p>
      </dgm:t>
    </dgm:pt>
    <dgm:pt modelId="{E1D81152-7FB6-41A8-87B8-A8BF1959D429}">
      <dgm:prSet phldrT="[Texto]"/>
      <dgm:spPr/>
      <dgm:t>
        <a:bodyPr/>
        <a:lstStyle/>
        <a:p>
          <a:r>
            <a:rPr lang="pt-BR" dirty="0"/>
            <a:t>PMSB</a:t>
          </a:r>
        </a:p>
      </dgm:t>
    </dgm:pt>
    <dgm:pt modelId="{99650C1A-DDE3-4F1B-AA34-5A9212B6803E}" type="parTrans" cxnId="{15255806-BB06-4F5B-824E-3793B8B30209}">
      <dgm:prSet/>
      <dgm:spPr/>
      <dgm:t>
        <a:bodyPr/>
        <a:lstStyle/>
        <a:p>
          <a:endParaRPr lang="pt-BR"/>
        </a:p>
      </dgm:t>
    </dgm:pt>
    <dgm:pt modelId="{4716E5FF-A540-4B5B-A9A3-75997AA29374}" type="sibTrans" cxnId="{15255806-BB06-4F5B-824E-3793B8B30209}">
      <dgm:prSet/>
      <dgm:spPr/>
      <dgm:t>
        <a:bodyPr/>
        <a:lstStyle/>
        <a:p>
          <a:endParaRPr lang="pt-BR"/>
        </a:p>
      </dgm:t>
    </dgm:pt>
    <dgm:pt modelId="{33D7AA61-BCCD-45D9-9CAE-CA935BF805D1}">
      <dgm:prSet phldrT="[Texto]"/>
      <dgm:spPr/>
      <dgm:t>
        <a:bodyPr/>
        <a:lstStyle/>
        <a:p>
          <a:r>
            <a:rPr lang="pt-BR" dirty="0"/>
            <a:t>Plano Municipal de Saneamento Básico;</a:t>
          </a:r>
        </a:p>
      </dgm:t>
    </dgm:pt>
    <dgm:pt modelId="{FA9F1D2E-308C-4FD5-A96B-1CC0959AC920}" type="parTrans" cxnId="{4184BE35-5A4E-4F88-875B-E51E769017B9}">
      <dgm:prSet/>
      <dgm:spPr/>
      <dgm:t>
        <a:bodyPr/>
        <a:lstStyle/>
        <a:p>
          <a:endParaRPr lang="pt-BR"/>
        </a:p>
      </dgm:t>
    </dgm:pt>
    <dgm:pt modelId="{3E7090A7-0CF2-4E56-AC56-CF42B4294AF5}" type="sibTrans" cxnId="{4184BE35-5A4E-4F88-875B-E51E769017B9}">
      <dgm:prSet/>
      <dgm:spPr/>
      <dgm:t>
        <a:bodyPr/>
        <a:lstStyle/>
        <a:p>
          <a:endParaRPr lang="pt-BR"/>
        </a:p>
      </dgm:t>
    </dgm:pt>
    <dgm:pt modelId="{191BDAF6-E7C4-486E-99BC-AD0D3E1215B2}">
      <dgm:prSet phldrT="[Texto]"/>
      <dgm:spPr/>
      <dgm:t>
        <a:bodyPr/>
        <a:lstStyle/>
        <a:p>
          <a:r>
            <a:rPr lang="pt-BR" dirty="0"/>
            <a:t>FMSB</a:t>
          </a:r>
        </a:p>
      </dgm:t>
    </dgm:pt>
    <dgm:pt modelId="{1C2352FB-911A-4478-A6BF-A2E39D32896B}" type="parTrans" cxnId="{EA40B4B9-E088-4186-95D6-74F26F148472}">
      <dgm:prSet/>
      <dgm:spPr/>
      <dgm:t>
        <a:bodyPr/>
        <a:lstStyle/>
        <a:p>
          <a:endParaRPr lang="pt-BR"/>
        </a:p>
      </dgm:t>
    </dgm:pt>
    <dgm:pt modelId="{55B7DC89-24CE-4100-A227-F1AE019A3EAC}" type="sibTrans" cxnId="{EA40B4B9-E088-4186-95D6-74F26F148472}">
      <dgm:prSet/>
      <dgm:spPr/>
      <dgm:t>
        <a:bodyPr/>
        <a:lstStyle/>
        <a:p>
          <a:endParaRPr lang="pt-BR"/>
        </a:p>
      </dgm:t>
    </dgm:pt>
    <dgm:pt modelId="{854907A2-9BC6-4F67-9702-7A9CCF5F1BE6}">
      <dgm:prSet phldrT="[Texto]"/>
      <dgm:spPr/>
      <dgm:t>
        <a:bodyPr/>
        <a:lstStyle/>
        <a:p>
          <a:r>
            <a:rPr lang="pt-BR" dirty="0"/>
            <a:t>Fundo Municipal de Saneamento Básico</a:t>
          </a:r>
        </a:p>
      </dgm:t>
    </dgm:pt>
    <dgm:pt modelId="{DAF67CA6-B9CC-4E9B-9C3B-EB874BFE04D1}" type="parTrans" cxnId="{9AEE2586-4BC3-4F30-AA97-986CEF7C0F37}">
      <dgm:prSet/>
      <dgm:spPr/>
      <dgm:t>
        <a:bodyPr/>
        <a:lstStyle/>
        <a:p>
          <a:endParaRPr lang="pt-BR"/>
        </a:p>
      </dgm:t>
    </dgm:pt>
    <dgm:pt modelId="{ED6BB7D8-7CF0-46A3-9498-E2F9E4B7F614}" type="sibTrans" cxnId="{9AEE2586-4BC3-4F30-AA97-986CEF7C0F37}">
      <dgm:prSet/>
      <dgm:spPr/>
      <dgm:t>
        <a:bodyPr/>
        <a:lstStyle/>
        <a:p>
          <a:endParaRPr lang="pt-BR"/>
        </a:p>
      </dgm:t>
    </dgm:pt>
    <dgm:pt modelId="{E243E3F9-B864-49DE-80F8-6F235B1F5F61}">
      <dgm:prSet phldrT="[Texto]"/>
      <dgm:spPr/>
      <dgm:t>
        <a:bodyPr/>
        <a:lstStyle/>
        <a:p>
          <a:r>
            <a:rPr lang="pt-BR" dirty="0"/>
            <a:t>SISBN</a:t>
          </a:r>
        </a:p>
      </dgm:t>
    </dgm:pt>
    <dgm:pt modelId="{03202BF0-A69D-41B7-AB6A-245261EECEC7}" type="parTrans" cxnId="{50DB447F-57A9-444F-89C8-B9F4B27184EE}">
      <dgm:prSet/>
      <dgm:spPr/>
      <dgm:t>
        <a:bodyPr/>
        <a:lstStyle/>
        <a:p>
          <a:endParaRPr lang="pt-BR"/>
        </a:p>
      </dgm:t>
    </dgm:pt>
    <dgm:pt modelId="{35814193-83CC-40FD-BB4D-9A8BF1993783}" type="sibTrans" cxnId="{50DB447F-57A9-444F-89C8-B9F4B27184EE}">
      <dgm:prSet/>
      <dgm:spPr/>
      <dgm:t>
        <a:bodyPr/>
        <a:lstStyle/>
        <a:p>
          <a:endParaRPr lang="pt-BR"/>
        </a:p>
      </dgm:t>
    </dgm:pt>
    <dgm:pt modelId="{B7185EA5-6A78-4BD0-BFA0-3A175419B473}">
      <dgm:prSet phldrT="[Texto]"/>
      <dgm:spPr/>
      <dgm:t>
        <a:bodyPr/>
        <a:lstStyle/>
        <a:p>
          <a:r>
            <a:rPr lang="pt-BR" dirty="0"/>
            <a:t>Sistema de Informações Integradas em Saneamento Básico de Natal</a:t>
          </a:r>
        </a:p>
      </dgm:t>
    </dgm:pt>
    <dgm:pt modelId="{10E238EC-05EB-49A9-8569-217AAC0E00ED}" type="parTrans" cxnId="{E2316C01-FD77-43A9-A19E-02AB3A252BD0}">
      <dgm:prSet/>
      <dgm:spPr/>
      <dgm:t>
        <a:bodyPr/>
        <a:lstStyle/>
        <a:p>
          <a:endParaRPr lang="pt-BR"/>
        </a:p>
      </dgm:t>
    </dgm:pt>
    <dgm:pt modelId="{01A16BF2-12E3-4EC3-A074-39AE30A448E4}" type="sibTrans" cxnId="{E2316C01-FD77-43A9-A19E-02AB3A252BD0}">
      <dgm:prSet/>
      <dgm:spPr/>
      <dgm:t>
        <a:bodyPr/>
        <a:lstStyle/>
        <a:p>
          <a:endParaRPr lang="pt-BR"/>
        </a:p>
      </dgm:t>
    </dgm:pt>
    <dgm:pt modelId="{4BF89FEB-D160-4D90-8771-580C653BED87}" type="pres">
      <dgm:prSet presAssocID="{4E84EF6D-9D53-40DE-8D20-CBAC75A46DE4}" presName="Name0" presStyleCnt="0">
        <dgm:presLayoutVars>
          <dgm:dir/>
          <dgm:animLvl val="lvl"/>
          <dgm:resizeHandles val="exact"/>
        </dgm:presLayoutVars>
      </dgm:prSet>
      <dgm:spPr/>
    </dgm:pt>
    <dgm:pt modelId="{636099F3-C2F6-4342-804C-3DB703EBE8C3}" type="pres">
      <dgm:prSet presAssocID="{E1D81152-7FB6-41A8-87B8-A8BF1959D429}" presName="linNode" presStyleCnt="0"/>
      <dgm:spPr/>
    </dgm:pt>
    <dgm:pt modelId="{CDBE38B3-8A92-48B8-B473-60BF1C7A25BD}" type="pres">
      <dgm:prSet presAssocID="{E1D81152-7FB6-41A8-87B8-A8BF1959D429}" presName="parentText" presStyleLbl="node1" presStyleIdx="0" presStyleCnt="3">
        <dgm:presLayoutVars>
          <dgm:chMax val="1"/>
          <dgm:bulletEnabled val="1"/>
        </dgm:presLayoutVars>
      </dgm:prSet>
      <dgm:spPr/>
    </dgm:pt>
    <dgm:pt modelId="{85AA8273-F8CC-438F-A48C-1D0C30F388C3}" type="pres">
      <dgm:prSet presAssocID="{E1D81152-7FB6-41A8-87B8-A8BF1959D429}" presName="descendantText" presStyleLbl="alignAccFollowNode1" presStyleIdx="0" presStyleCnt="3">
        <dgm:presLayoutVars>
          <dgm:bulletEnabled val="1"/>
        </dgm:presLayoutVars>
      </dgm:prSet>
      <dgm:spPr/>
    </dgm:pt>
    <dgm:pt modelId="{CCB3E558-9D43-4A2C-9649-E9C4B39053E2}" type="pres">
      <dgm:prSet presAssocID="{4716E5FF-A540-4B5B-A9A3-75997AA29374}" presName="sp" presStyleCnt="0"/>
      <dgm:spPr/>
    </dgm:pt>
    <dgm:pt modelId="{0D94FEFF-7816-4BF4-A8FF-472D982983C3}" type="pres">
      <dgm:prSet presAssocID="{191BDAF6-E7C4-486E-99BC-AD0D3E1215B2}" presName="linNode" presStyleCnt="0"/>
      <dgm:spPr/>
    </dgm:pt>
    <dgm:pt modelId="{CE8222FF-2B02-4546-AD6B-1A8358CC23F8}" type="pres">
      <dgm:prSet presAssocID="{191BDAF6-E7C4-486E-99BC-AD0D3E1215B2}" presName="parentText" presStyleLbl="node1" presStyleIdx="1" presStyleCnt="3">
        <dgm:presLayoutVars>
          <dgm:chMax val="1"/>
          <dgm:bulletEnabled val="1"/>
        </dgm:presLayoutVars>
      </dgm:prSet>
      <dgm:spPr/>
    </dgm:pt>
    <dgm:pt modelId="{61D57C61-F3D0-475D-B6F1-E1C2DA6F4FE1}" type="pres">
      <dgm:prSet presAssocID="{191BDAF6-E7C4-486E-99BC-AD0D3E1215B2}" presName="descendantText" presStyleLbl="alignAccFollowNode1" presStyleIdx="1" presStyleCnt="3">
        <dgm:presLayoutVars>
          <dgm:bulletEnabled val="1"/>
        </dgm:presLayoutVars>
      </dgm:prSet>
      <dgm:spPr/>
    </dgm:pt>
    <dgm:pt modelId="{7B36E224-2838-468A-97D2-D2AF9B91CABB}" type="pres">
      <dgm:prSet presAssocID="{55B7DC89-24CE-4100-A227-F1AE019A3EAC}" presName="sp" presStyleCnt="0"/>
      <dgm:spPr/>
    </dgm:pt>
    <dgm:pt modelId="{D4AA6604-59E3-410B-9A43-3FC870FDCCD5}" type="pres">
      <dgm:prSet presAssocID="{E243E3F9-B864-49DE-80F8-6F235B1F5F61}" presName="linNode" presStyleCnt="0"/>
      <dgm:spPr/>
    </dgm:pt>
    <dgm:pt modelId="{57AA64D5-730E-473E-90E4-161A2134CD78}" type="pres">
      <dgm:prSet presAssocID="{E243E3F9-B864-49DE-80F8-6F235B1F5F61}" presName="parentText" presStyleLbl="node1" presStyleIdx="2" presStyleCnt="3">
        <dgm:presLayoutVars>
          <dgm:chMax val="1"/>
          <dgm:bulletEnabled val="1"/>
        </dgm:presLayoutVars>
      </dgm:prSet>
      <dgm:spPr/>
    </dgm:pt>
    <dgm:pt modelId="{4DE40EE4-8AB1-44A2-A768-12694080E2F5}" type="pres">
      <dgm:prSet presAssocID="{E243E3F9-B864-49DE-80F8-6F235B1F5F61}" presName="descendantText" presStyleLbl="alignAccFollowNode1" presStyleIdx="2" presStyleCnt="3">
        <dgm:presLayoutVars>
          <dgm:bulletEnabled val="1"/>
        </dgm:presLayoutVars>
      </dgm:prSet>
      <dgm:spPr/>
    </dgm:pt>
  </dgm:ptLst>
  <dgm:cxnLst>
    <dgm:cxn modelId="{E2316C01-FD77-43A9-A19E-02AB3A252BD0}" srcId="{E243E3F9-B864-49DE-80F8-6F235B1F5F61}" destId="{B7185EA5-6A78-4BD0-BFA0-3A175419B473}" srcOrd="0" destOrd="0" parTransId="{10E238EC-05EB-49A9-8569-217AAC0E00ED}" sibTransId="{01A16BF2-12E3-4EC3-A074-39AE30A448E4}"/>
    <dgm:cxn modelId="{894E7B04-53AE-4846-917C-DE46A6E0FF3D}" type="presOf" srcId="{B7185EA5-6A78-4BD0-BFA0-3A175419B473}" destId="{4DE40EE4-8AB1-44A2-A768-12694080E2F5}" srcOrd="0" destOrd="0" presId="urn:microsoft.com/office/officeart/2005/8/layout/vList5"/>
    <dgm:cxn modelId="{15255806-BB06-4F5B-824E-3793B8B30209}" srcId="{4E84EF6D-9D53-40DE-8D20-CBAC75A46DE4}" destId="{E1D81152-7FB6-41A8-87B8-A8BF1959D429}" srcOrd="0" destOrd="0" parTransId="{99650C1A-DDE3-4F1B-AA34-5A9212B6803E}" sibTransId="{4716E5FF-A540-4B5B-A9A3-75997AA29374}"/>
    <dgm:cxn modelId="{4184BE35-5A4E-4F88-875B-E51E769017B9}" srcId="{E1D81152-7FB6-41A8-87B8-A8BF1959D429}" destId="{33D7AA61-BCCD-45D9-9CAE-CA935BF805D1}" srcOrd="0" destOrd="0" parTransId="{FA9F1D2E-308C-4FD5-A96B-1CC0959AC920}" sibTransId="{3E7090A7-0CF2-4E56-AC56-CF42B4294AF5}"/>
    <dgm:cxn modelId="{A3575F64-77DB-402A-8A86-7A94DB13C554}" type="presOf" srcId="{E1D81152-7FB6-41A8-87B8-A8BF1959D429}" destId="{CDBE38B3-8A92-48B8-B473-60BF1C7A25BD}" srcOrd="0" destOrd="0" presId="urn:microsoft.com/office/officeart/2005/8/layout/vList5"/>
    <dgm:cxn modelId="{50DB447F-57A9-444F-89C8-B9F4B27184EE}" srcId="{4E84EF6D-9D53-40DE-8D20-CBAC75A46DE4}" destId="{E243E3F9-B864-49DE-80F8-6F235B1F5F61}" srcOrd="2" destOrd="0" parTransId="{03202BF0-A69D-41B7-AB6A-245261EECEC7}" sibTransId="{35814193-83CC-40FD-BB4D-9A8BF1993783}"/>
    <dgm:cxn modelId="{9AEE2586-4BC3-4F30-AA97-986CEF7C0F37}" srcId="{191BDAF6-E7C4-486E-99BC-AD0D3E1215B2}" destId="{854907A2-9BC6-4F67-9702-7A9CCF5F1BE6}" srcOrd="0" destOrd="0" parTransId="{DAF67CA6-B9CC-4E9B-9C3B-EB874BFE04D1}" sibTransId="{ED6BB7D8-7CF0-46A3-9498-E2F9E4B7F614}"/>
    <dgm:cxn modelId="{02FB288B-0BF4-4531-943E-0C7F8FEA27AF}" type="presOf" srcId="{191BDAF6-E7C4-486E-99BC-AD0D3E1215B2}" destId="{CE8222FF-2B02-4546-AD6B-1A8358CC23F8}" srcOrd="0" destOrd="0" presId="urn:microsoft.com/office/officeart/2005/8/layout/vList5"/>
    <dgm:cxn modelId="{965C078E-98B5-41FA-B1C1-2B54D25BE4C3}" type="presOf" srcId="{33D7AA61-BCCD-45D9-9CAE-CA935BF805D1}" destId="{85AA8273-F8CC-438F-A48C-1D0C30F388C3}" srcOrd="0" destOrd="0" presId="urn:microsoft.com/office/officeart/2005/8/layout/vList5"/>
    <dgm:cxn modelId="{EA40B4B9-E088-4186-95D6-74F26F148472}" srcId="{4E84EF6D-9D53-40DE-8D20-CBAC75A46DE4}" destId="{191BDAF6-E7C4-486E-99BC-AD0D3E1215B2}" srcOrd="1" destOrd="0" parTransId="{1C2352FB-911A-4478-A6BF-A2E39D32896B}" sibTransId="{55B7DC89-24CE-4100-A227-F1AE019A3EAC}"/>
    <dgm:cxn modelId="{50CAFCC1-3D09-4F62-BC8B-DB89688BF5C5}" type="presOf" srcId="{854907A2-9BC6-4F67-9702-7A9CCF5F1BE6}" destId="{61D57C61-F3D0-475D-B6F1-E1C2DA6F4FE1}" srcOrd="0" destOrd="0" presId="urn:microsoft.com/office/officeart/2005/8/layout/vList5"/>
    <dgm:cxn modelId="{0F90ADC8-57CD-4368-AEE7-07AE9980CAEA}" type="presOf" srcId="{E243E3F9-B864-49DE-80F8-6F235B1F5F61}" destId="{57AA64D5-730E-473E-90E4-161A2134CD78}" srcOrd="0" destOrd="0" presId="urn:microsoft.com/office/officeart/2005/8/layout/vList5"/>
    <dgm:cxn modelId="{54F6A2C9-A6DF-40FB-B08B-B2416BC5D0ED}" type="presOf" srcId="{4E84EF6D-9D53-40DE-8D20-CBAC75A46DE4}" destId="{4BF89FEB-D160-4D90-8771-580C653BED87}" srcOrd="0" destOrd="0" presId="urn:microsoft.com/office/officeart/2005/8/layout/vList5"/>
    <dgm:cxn modelId="{C2275545-E124-42E9-B02F-F0A0E9BEDDC2}" type="presParOf" srcId="{4BF89FEB-D160-4D90-8771-580C653BED87}" destId="{636099F3-C2F6-4342-804C-3DB703EBE8C3}" srcOrd="0" destOrd="0" presId="urn:microsoft.com/office/officeart/2005/8/layout/vList5"/>
    <dgm:cxn modelId="{DFEE4649-77A1-45A5-BB0C-FBC214229800}" type="presParOf" srcId="{636099F3-C2F6-4342-804C-3DB703EBE8C3}" destId="{CDBE38B3-8A92-48B8-B473-60BF1C7A25BD}" srcOrd="0" destOrd="0" presId="urn:microsoft.com/office/officeart/2005/8/layout/vList5"/>
    <dgm:cxn modelId="{37F9AD77-D32A-4ADA-90D1-20D33067A85B}" type="presParOf" srcId="{636099F3-C2F6-4342-804C-3DB703EBE8C3}" destId="{85AA8273-F8CC-438F-A48C-1D0C30F388C3}" srcOrd="1" destOrd="0" presId="urn:microsoft.com/office/officeart/2005/8/layout/vList5"/>
    <dgm:cxn modelId="{769C402B-A85F-45F7-A79B-A7F54D240B2E}" type="presParOf" srcId="{4BF89FEB-D160-4D90-8771-580C653BED87}" destId="{CCB3E558-9D43-4A2C-9649-E9C4B39053E2}" srcOrd="1" destOrd="0" presId="urn:microsoft.com/office/officeart/2005/8/layout/vList5"/>
    <dgm:cxn modelId="{F07528E0-672B-4C55-BE17-B4889E8F51CA}" type="presParOf" srcId="{4BF89FEB-D160-4D90-8771-580C653BED87}" destId="{0D94FEFF-7816-4BF4-A8FF-472D982983C3}" srcOrd="2" destOrd="0" presId="urn:microsoft.com/office/officeart/2005/8/layout/vList5"/>
    <dgm:cxn modelId="{0BF73D69-F5E8-42E6-8239-D1ACF806C56E}" type="presParOf" srcId="{0D94FEFF-7816-4BF4-A8FF-472D982983C3}" destId="{CE8222FF-2B02-4546-AD6B-1A8358CC23F8}" srcOrd="0" destOrd="0" presId="urn:microsoft.com/office/officeart/2005/8/layout/vList5"/>
    <dgm:cxn modelId="{2CDBB539-E0EB-435D-A5E8-9A59A1CABDF7}" type="presParOf" srcId="{0D94FEFF-7816-4BF4-A8FF-472D982983C3}" destId="{61D57C61-F3D0-475D-B6F1-E1C2DA6F4FE1}" srcOrd="1" destOrd="0" presId="urn:microsoft.com/office/officeart/2005/8/layout/vList5"/>
    <dgm:cxn modelId="{FCC227BF-F5C4-4676-8BB1-204BDE9BCC83}" type="presParOf" srcId="{4BF89FEB-D160-4D90-8771-580C653BED87}" destId="{7B36E224-2838-468A-97D2-D2AF9B91CABB}" srcOrd="3" destOrd="0" presId="urn:microsoft.com/office/officeart/2005/8/layout/vList5"/>
    <dgm:cxn modelId="{555CA689-4E45-492F-93C3-21FD615292F8}" type="presParOf" srcId="{4BF89FEB-D160-4D90-8771-580C653BED87}" destId="{D4AA6604-59E3-410B-9A43-3FC870FDCCD5}" srcOrd="4" destOrd="0" presId="urn:microsoft.com/office/officeart/2005/8/layout/vList5"/>
    <dgm:cxn modelId="{E9E7752B-10D2-49BE-8D6D-8BB2F9DF8341}" type="presParOf" srcId="{D4AA6604-59E3-410B-9A43-3FC870FDCCD5}" destId="{57AA64D5-730E-473E-90E4-161A2134CD78}" srcOrd="0" destOrd="0" presId="urn:microsoft.com/office/officeart/2005/8/layout/vList5"/>
    <dgm:cxn modelId="{7DC8229D-1C83-49C5-8B67-69094E3C3111}" type="presParOf" srcId="{D4AA6604-59E3-410B-9A43-3FC870FDCCD5}" destId="{4DE40EE4-8AB1-44A2-A768-12694080E2F5}" srcOrd="1" destOrd="0" presId="urn:microsoft.com/office/officeart/2005/8/layout/vList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E84EF6D-9D53-40DE-8D20-CBAC75A46DE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pt-BR"/>
        </a:p>
      </dgm:t>
    </dgm:pt>
    <dgm:pt modelId="{191BDAF6-E7C4-486E-99BC-AD0D3E1215B2}">
      <dgm:prSet phldrT="[Texto]"/>
      <dgm:spPr/>
      <dgm:t>
        <a:bodyPr/>
        <a:lstStyle/>
        <a:p>
          <a:r>
            <a:rPr lang="pt-BR" dirty="0"/>
            <a:t>Conferência Municipal de Saneamento Básico;</a:t>
          </a:r>
        </a:p>
      </dgm:t>
    </dgm:pt>
    <dgm:pt modelId="{1C2352FB-911A-4478-A6BF-A2E39D32896B}" type="parTrans" cxnId="{EA40B4B9-E088-4186-95D6-74F26F148472}">
      <dgm:prSet/>
      <dgm:spPr/>
      <dgm:t>
        <a:bodyPr/>
        <a:lstStyle/>
        <a:p>
          <a:endParaRPr lang="pt-BR"/>
        </a:p>
      </dgm:t>
    </dgm:pt>
    <dgm:pt modelId="{55B7DC89-24CE-4100-A227-F1AE019A3EAC}" type="sibTrans" cxnId="{EA40B4B9-E088-4186-95D6-74F26F148472}">
      <dgm:prSet/>
      <dgm:spPr/>
      <dgm:t>
        <a:bodyPr/>
        <a:lstStyle/>
        <a:p>
          <a:endParaRPr lang="pt-BR"/>
        </a:p>
      </dgm:t>
    </dgm:pt>
    <dgm:pt modelId="{E243E3F9-B864-49DE-80F8-6F235B1F5F61}">
      <dgm:prSet phldrT="[Texto]"/>
      <dgm:spPr/>
      <dgm:t>
        <a:bodyPr/>
        <a:lstStyle/>
        <a:p>
          <a:r>
            <a:rPr lang="pt-BR" dirty="0"/>
            <a:t>Instrumentos regulatórios setoriais e gerais de prestação de serviços.</a:t>
          </a:r>
        </a:p>
      </dgm:t>
    </dgm:pt>
    <dgm:pt modelId="{03202BF0-A69D-41B7-AB6A-245261EECEC7}" type="parTrans" cxnId="{50DB447F-57A9-444F-89C8-B9F4B27184EE}">
      <dgm:prSet/>
      <dgm:spPr/>
      <dgm:t>
        <a:bodyPr/>
        <a:lstStyle/>
        <a:p>
          <a:endParaRPr lang="pt-BR"/>
        </a:p>
      </dgm:t>
    </dgm:pt>
    <dgm:pt modelId="{35814193-83CC-40FD-BB4D-9A8BF1993783}" type="sibTrans" cxnId="{50DB447F-57A9-444F-89C8-B9F4B27184EE}">
      <dgm:prSet/>
      <dgm:spPr/>
      <dgm:t>
        <a:bodyPr/>
        <a:lstStyle/>
        <a:p>
          <a:endParaRPr lang="pt-BR"/>
        </a:p>
      </dgm:t>
    </dgm:pt>
    <dgm:pt modelId="{E1D81152-7FB6-41A8-87B8-A8BF1959D429}">
      <dgm:prSet phldrT="[Texto]"/>
      <dgm:spPr/>
      <dgm:t>
        <a:bodyPr/>
        <a:lstStyle/>
        <a:p>
          <a:r>
            <a:rPr lang="pt-BR" dirty="0"/>
            <a:t>Controle Social de Saneamento Básico;</a:t>
          </a:r>
        </a:p>
      </dgm:t>
    </dgm:pt>
    <dgm:pt modelId="{4716E5FF-A540-4B5B-A9A3-75997AA29374}" type="sibTrans" cxnId="{15255806-BB06-4F5B-824E-3793B8B30209}">
      <dgm:prSet/>
      <dgm:spPr/>
      <dgm:t>
        <a:bodyPr/>
        <a:lstStyle/>
        <a:p>
          <a:endParaRPr lang="pt-BR"/>
        </a:p>
      </dgm:t>
    </dgm:pt>
    <dgm:pt modelId="{99650C1A-DDE3-4F1B-AA34-5A9212B6803E}" type="parTrans" cxnId="{15255806-BB06-4F5B-824E-3793B8B30209}">
      <dgm:prSet/>
      <dgm:spPr/>
      <dgm:t>
        <a:bodyPr/>
        <a:lstStyle/>
        <a:p>
          <a:endParaRPr lang="pt-BR"/>
        </a:p>
      </dgm:t>
    </dgm:pt>
    <dgm:pt modelId="{4BF89FEB-D160-4D90-8771-580C653BED87}" type="pres">
      <dgm:prSet presAssocID="{4E84EF6D-9D53-40DE-8D20-CBAC75A46DE4}" presName="Name0" presStyleCnt="0">
        <dgm:presLayoutVars>
          <dgm:dir/>
          <dgm:animLvl val="lvl"/>
          <dgm:resizeHandles val="exact"/>
        </dgm:presLayoutVars>
      </dgm:prSet>
      <dgm:spPr/>
    </dgm:pt>
    <dgm:pt modelId="{636099F3-C2F6-4342-804C-3DB703EBE8C3}" type="pres">
      <dgm:prSet presAssocID="{E1D81152-7FB6-41A8-87B8-A8BF1959D429}" presName="linNode" presStyleCnt="0"/>
      <dgm:spPr/>
    </dgm:pt>
    <dgm:pt modelId="{CDBE38B3-8A92-48B8-B473-60BF1C7A25BD}" type="pres">
      <dgm:prSet presAssocID="{E1D81152-7FB6-41A8-87B8-A8BF1959D429}" presName="parentText" presStyleLbl="node1" presStyleIdx="0" presStyleCnt="3" custScaleX="277778">
        <dgm:presLayoutVars>
          <dgm:chMax val="1"/>
          <dgm:bulletEnabled val="1"/>
        </dgm:presLayoutVars>
      </dgm:prSet>
      <dgm:spPr/>
    </dgm:pt>
    <dgm:pt modelId="{CCB3E558-9D43-4A2C-9649-E9C4B39053E2}" type="pres">
      <dgm:prSet presAssocID="{4716E5FF-A540-4B5B-A9A3-75997AA29374}" presName="sp" presStyleCnt="0"/>
      <dgm:spPr/>
    </dgm:pt>
    <dgm:pt modelId="{0D94FEFF-7816-4BF4-A8FF-472D982983C3}" type="pres">
      <dgm:prSet presAssocID="{191BDAF6-E7C4-486E-99BC-AD0D3E1215B2}" presName="linNode" presStyleCnt="0"/>
      <dgm:spPr/>
    </dgm:pt>
    <dgm:pt modelId="{CE8222FF-2B02-4546-AD6B-1A8358CC23F8}" type="pres">
      <dgm:prSet presAssocID="{191BDAF6-E7C4-486E-99BC-AD0D3E1215B2}" presName="parentText" presStyleLbl="node1" presStyleIdx="1" presStyleCnt="3" custScaleX="277778">
        <dgm:presLayoutVars>
          <dgm:chMax val="1"/>
          <dgm:bulletEnabled val="1"/>
        </dgm:presLayoutVars>
      </dgm:prSet>
      <dgm:spPr/>
    </dgm:pt>
    <dgm:pt modelId="{7B36E224-2838-468A-97D2-D2AF9B91CABB}" type="pres">
      <dgm:prSet presAssocID="{55B7DC89-24CE-4100-A227-F1AE019A3EAC}" presName="sp" presStyleCnt="0"/>
      <dgm:spPr/>
    </dgm:pt>
    <dgm:pt modelId="{D4AA6604-59E3-410B-9A43-3FC870FDCCD5}" type="pres">
      <dgm:prSet presAssocID="{E243E3F9-B864-49DE-80F8-6F235B1F5F61}" presName="linNode" presStyleCnt="0"/>
      <dgm:spPr/>
    </dgm:pt>
    <dgm:pt modelId="{57AA64D5-730E-473E-90E4-161A2134CD78}" type="pres">
      <dgm:prSet presAssocID="{E243E3F9-B864-49DE-80F8-6F235B1F5F61}" presName="parentText" presStyleLbl="node1" presStyleIdx="2" presStyleCnt="3" custScaleX="277778">
        <dgm:presLayoutVars>
          <dgm:chMax val="1"/>
          <dgm:bulletEnabled val="1"/>
        </dgm:presLayoutVars>
      </dgm:prSet>
      <dgm:spPr/>
    </dgm:pt>
  </dgm:ptLst>
  <dgm:cxnLst>
    <dgm:cxn modelId="{15255806-BB06-4F5B-824E-3793B8B30209}" srcId="{4E84EF6D-9D53-40DE-8D20-CBAC75A46DE4}" destId="{E1D81152-7FB6-41A8-87B8-A8BF1959D429}" srcOrd="0" destOrd="0" parTransId="{99650C1A-DDE3-4F1B-AA34-5A9212B6803E}" sibTransId="{4716E5FF-A540-4B5B-A9A3-75997AA29374}"/>
    <dgm:cxn modelId="{75074C08-F20B-4CD6-A410-495AC801C496}" type="presOf" srcId="{E1D81152-7FB6-41A8-87B8-A8BF1959D429}" destId="{CDBE38B3-8A92-48B8-B473-60BF1C7A25BD}" srcOrd="0" destOrd="0" presId="urn:microsoft.com/office/officeart/2005/8/layout/vList5"/>
    <dgm:cxn modelId="{E74F9D46-E527-4C55-8BC1-9693A9ADCE95}" type="presOf" srcId="{4E84EF6D-9D53-40DE-8D20-CBAC75A46DE4}" destId="{4BF89FEB-D160-4D90-8771-580C653BED87}" srcOrd="0" destOrd="0" presId="urn:microsoft.com/office/officeart/2005/8/layout/vList5"/>
    <dgm:cxn modelId="{50DB447F-57A9-444F-89C8-B9F4B27184EE}" srcId="{4E84EF6D-9D53-40DE-8D20-CBAC75A46DE4}" destId="{E243E3F9-B864-49DE-80F8-6F235B1F5F61}" srcOrd="2" destOrd="0" parTransId="{03202BF0-A69D-41B7-AB6A-245261EECEC7}" sibTransId="{35814193-83CC-40FD-BB4D-9A8BF1993783}"/>
    <dgm:cxn modelId="{5E387E9D-2384-4029-B454-B5A6A8255B9E}" type="presOf" srcId="{191BDAF6-E7C4-486E-99BC-AD0D3E1215B2}" destId="{CE8222FF-2B02-4546-AD6B-1A8358CC23F8}" srcOrd="0" destOrd="0" presId="urn:microsoft.com/office/officeart/2005/8/layout/vList5"/>
    <dgm:cxn modelId="{6DEC75B9-5BAA-41F6-99EA-A59F23C48C3C}" type="presOf" srcId="{E243E3F9-B864-49DE-80F8-6F235B1F5F61}" destId="{57AA64D5-730E-473E-90E4-161A2134CD78}" srcOrd="0" destOrd="0" presId="urn:microsoft.com/office/officeart/2005/8/layout/vList5"/>
    <dgm:cxn modelId="{EA40B4B9-E088-4186-95D6-74F26F148472}" srcId="{4E84EF6D-9D53-40DE-8D20-CBAC75A46DE4}" destId="{191BDAF6-E7C4-486E-99BC-AD0D3E1215B2}" srcOrd="1" destOrd="0" parTransId="{1C2352FB-911A-4478-A6BF-A2E39D32896B}" sibTransId="{55B7DC89-24CE-4100-A227-F1AE019A3EAC}"/>
    <dgm:cxn modelId="{0F1625F4-C7B3-40B1-8CF7-83EFBD7E1C8E}" type="presParOf" srcId="{4BF89FEB-D160-4D90-8771-580C653BED87}" destId="{636099F3-C2F6-4342-804C-3DB703EBE8C3}" srcOrd="0" destOrd="0" presId="urn:microsoft.com/office/officeart/2005/8/layout/vList5"/>
    <dgm:cxn modelId="{3CAEB9F1-E55A-41E1-974C-605A794A8967}" type="presParOf" srcId="{636099F3-C2F6-4342-804C-3DB703EBE8C3}" destId="{CDBE38B3-8A92-48B8-B473-60BF1C7A25BD}" srcOrd="0" destOrd="0" presId="urn:microsoft.com/office/officeart/2005/8/layout/vList5"/>
    <dgm:cxn modelId="{490784F4-5E39-4142-8A9A-6C1E0BF887A5}" type="presParOf" srcId="{4BF89FEB-D160-4D90-8771-580C653BED87}" destId="{CCB3E558-9D43-4A2C-9649-E9C4B39053E2}" srcOrd="1" destOrd="0" presId="urn:microsoft.com/office/officeart/2005/8/layout/vList5"/>
    <dgm:cxn modelId="{BBF409EB-23D0-4255-B476-D0E1A127B47F}" type="presParOf" srcId="{4BF89FEB-D160-4D90-8771-580C653BED87}" destId="{0D94FEFF-7816-4BF4-A8FF-472D982983C3}" srcOrd="2" destOrd="0" presId="urn:microsoft.com/office/officeart/2005/8/layout/vList5"/>
    <dgm:cxn modelId="{0686BD05-ADC0-49C8-AFC3-0052FC59A4F6}" type="presParOf" srcId="{0D94FEFF-7816-4BF4-A8FF-472D982983C3}" destId="{CE8222FF-2B02-4546-AD6B-1A8358CC23F8}" srcOrd="0" destOrd="0" presId="urn:microsoft.com/office/officeart/2005/8/layout/vList5"/>
    <dgm:cxn modelId="{49A90CCD-C646-4CF4-B877-9A0169CC7CE6}" type="presParOf" srcId="{4BF89FEB-D160-4D90-8771-580C653BED87}" destId="{7B36E224-2838-468A-97D2-D2AF9B91CABB}" srcOrd="3" destOrd="0" presId="urn:microsoft.com/office/officeart/2005/8/layout/vList5"/>
    <dgm:cxn modelId="{6A256144-B250-4EBF-BF11-AE5D801E76CB}" type="presParOf" srcId="{4BF89FEB-D160-4D90-8771-580C653BED87}" destId="{D4AA6604-59E3-410B-9A43-3FC870FDCCD5}" srcOrd="4" destOrd="0" presId="urn:microsoft.com/office/officeart/2005/8/layout/vList5"/>
    <dgm:cxn modelId="{7E393575-D062-4686-B84D-35A04B135519}" type="presParOf" srcId="{D4AA6604-59E3-410B-9A43-3FC870FDCCD5}" destId="{57AA64D5-730E-473E-90E4-161A2134CD78}" srcOrd="0"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1E2DC2-2E38-4799-95B5-32CF29DCE7D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pt-BR"/>
        </a:p>
      </dgm:t>
    </dgm:pt>
    <dgm:pt modelId="{AA6DBFCD-5150-4AC2-BB62-F4356871875E}">
      <dgm:prSet phldrT="[Texto]"/>
      <dgm:spPr/>
      <dgm:t>
        <a:bodyPr/>
        <a:lstStyle/>
        <a:p>
          <a:r>
            <a:rPr lang="pt-BR" dirty="0"/>
            <a:t>I – advertência por escrito</a:t>
          </a:r>
        </a:p>
      </dgm:t>
    </dgm:pt>
    <dgm:pt modelId="{E808811A-7AEE-4B55-AFD4-0295F9DFFB8D}" type="parTrans" cxnId="{A10201F2-A6F9-400B-993D-450D68B776FC}">
      <dgm:prSet/>
      <dgm:spPr/>
      <dgm:t>
        <a:bodyPr/>
        <a:lstStyle/>
        <a:p>
          <a:endParaRPr lang="pt-BR"/>
        </a:p>
      </dgm:t>
    </dgm:pt>
    <dgm:pt modelId="{3D86FE4F-12CC-4A59-A6D1-F51F91FA4A68}" type="sibTrans" cxnId="{A10201F2-A6F9-400B-993D-450D68B776FC}">
      <dgm:prSet/>
      <dgm:spPr/>
      <dgm:t>
        <a:bodyPr/>
        <a:lstStyle/>
        <a:p>
          <a:endParaRPr lang="pt-BR"/>
        </a:p>
      </dgm:t>
    </dgm:pt>
    <dgm:pt modelId="{3AE30A98-ED3B-497D-BE8F-D8529606A056}">
      <dgm:prSet phldrT="[Texto]"/>
      <dgm:spPr/>
      <dgm:t>
        <a:bodyPr/>
        <a:lstStyle/>
        <a:p>
          <a:r>
            <a:rPr lang="pt-BR" dirty="0"/>
            <a:t>II - multa</a:t>
          </a:r>
        </a:p>
      </dgm:t>
    </dgm:pt>
    <dgm:pt modelId="{4BC4E7BE-91C8-4341-9657-288F4DCDE729}" type="parTrans" cxnId="{00E50264-CFBD-4EA8-830D-CC961FA28824}">
      <dgm:prSet/>
      <dgm:spPr/>
      <dgm:t>
        <a:bodyPr/>
        <a:lstStyle/>
        <a:p>
          <a:endParaRPr lang="pt-BR"/>
        </a:p>
      </dgm:t>
    </dgm:pt>
    <dgm:pt modelId="{255492C4-2D6E-43B2-86C4-A208A9055177}" type="sibTrans" cxnId="{00E50264-CFBD-4EA8-830D-CC961FA28824}">
      <dgm:prSet/>
      <dgm:spPr/>
      <dgm:t>
        <a:bodyPr/>
        <a:lstStyle/>
        <a:p>
          <a:endParaRPr lang="pt-BR"/>
        </a:p>
      </dgm:t>
    </dgm:pt>
    <dgm:pt modelId="{4714FFEB-7FF3-4812-B59E-01CBAF98F098}">
      <dgm:prSet phldrT="[Texto]"/>
      <dgm:spPr/>
      <dgm:t>
        <a:bodyPr/>
        <a:lstStyle/>
        <a:p>
          <a:r>
            <a:rPr lang="pt-BR" dirty="0"/>
            <a:t>V – embargo ou demolição da obra em atividade</a:t>
          </a:r>
        </a:p>
      </dgm:t>
    </dgm:pt>
    <dgm:pt modelId="{4196FA10-616B-4AD3-A102-6889D61A194C}" type="parTrans" cxnId="{10D1C908-C1CB-4462-A0EC-F73BD19650CA}">
      <dgm:prSet/>
      <dgm:spPr/>
      <dgm:t>
        <a:bodyPr/>
        <a:lstStyle/>
        <a:p>
          <a:endParaRPr lang="pt-BR"/>
        </a:p>
      </dgm:t>
    </dgm:pt>
    <dgm:pt modelId="{7FE9C656-184E-4B16-94DE-523A40EE0ACD}" type="sibTrans" cxnId="{10D1C908-C1CB-4462-A0EC-F73BD19650CA}">
      <dgm:prSet/>
      <dgm:spPr/>
      <dgm:t>
        <a:bodyPr/>
        <a:lstStyle/>
        <a:p>
          <a:endParaRPr lang="pt-BR"/>
        </a:p>
      </dgm:t>
    </dgm:pt>
    <dgm:pt modelId="{C0A66C3E-4086-431E-90B9-545131CDF8DC}">
      <dgm:prSet phldrT="[Texto]"/>
      <dgm:spPr/>
      <dgm:t>
        <a:bodyPr/>
        <a:lstStyle/>
        <a:p>
          <a:r>
            <a:rPr lang="pt-BR" dirty="0"/>
            <a:t>III – suspensão total ou parcial das atividades</a:t>
          </a:r>
        </a:p>
      </dgm:t>
    </dgm:pt>
    <dgm:pt modelId="{B652D463-DA35-4904-B798-68C909879B51}" type="parTrans" cxnId="{F7F9ED19-777C-461B-AB3F-C70BFB11DC49}">
      <dgm:prSet/>
      <dgm:spPr/>
      <dgm:t>
        <a:bodyPr/>
        <a:lstStyle/>
        <a:p>
          <a:endParaRPr lang="pt-BR"/>
        </a:p>
      </dgm:t>
    </dgm:pt>
    <dgm:pt modelId="{92731E0E-A14E-4BB0-ABCA-AD95C2213259}" type="sibTrans" cxnId="{F7F9ED19-777C-461B-AB3F-C70BFB11DC49}">
      <dgm:prSet/>
      <dgm:spPr/>
      <dgm:t>
        <a:bodyPr/>
        <a:lstStyle/>
        <a:p>
          <a:endParaRPr lang="pt-BR"/>
        </a:p>
      </dgm:t>
    </dgm:pt>
    <dgm:pt modelId="{1C01E9AE-C8DE-413C-8FD0-99813289DF3E}">
      <dgm:prSet phldrT="[Texto]"/>
      <dgm:spPr/>
      <dgm:t>
        <a:bodyPr/>
        <a:lstStyle/>
        <a:p>
          <a:r>
            <a:rPr lang="pt-BR" dirty="0"/>
            <a:t>IV – perda ou restrição de bens sociais</a:t>
          </a:r>
        </a:p>
      </dgm:t>
    </dgm:pt>
    <dgm:pt modelId="{791BAB36-AA8A-4789-A801-EA44B844B329}" type="parTrans" cxnId="{FBCEE971-771C-4A6E-BD23-4EC4861016B5}">
      <dgm:prSet/>
      <dgm:spPr/>
      <dgm:t>
        <a:bodyPr/>
        <a:lstStyle/>
        <a:p>
          <a:endParaRPr lang="pt-BR"/>
        </a:p>
      </dgm:t>
    </dgm:pt>
    <dgm:pt modelId="{7BD46898-BE26-4FFF-82CA-CA0D7F54DFBF}" type="sibTrans" cxnId="{FBCEE971-771C-4A6E-BD23-4EC4861016B5}">
      <dgm:prSet/>
      <dgm:spPr/>
      <dgm:t>
        <a:bodyPr/>
        <a:lstStyle/>
        <a:p>
          <a:endParaRPr lang="pt-BR"/>
        </a:p>
      </dgm:t>
    </dgm:pt>
    <dgm:pt modelId="{BE3F3E25-A72B-48F0-9C02-CF9143CA1961}" type="pres">
      <dgm:prSet presAssocID="{271E2DC2-2E38-4799-95B5-32CF29DCE7D8}" presName="linear" presStyleCnt="0">
        <dgm:presLayoutVars>
          <dgm:dir/>
          <dgm:animLvl val="lvl"/>
          <dgm:resizeHandles val="exact"/>
        </dgm:presLayoutVars>
      </dgm:prSet>
      <dgm:spPr/>
    </dgm:pt>
    <dgm:pt modelId="{4DC110B2-F9AA-42C8-B174-89F45BFEF21A}" type="pres">
      <dgm:prSet presAssocID="{AA6DBFCD-5150-4AC2-BB62-F4356871875E}" presName="parentLin" presStyleCnt="0"/>
      <dgm:spPr/>
    </dgm:pt>
    <dgm:pt modelId="{CCC54082-CBA6-4D37-B10B-E7C7BCA38F23}" type="pres">
      <dgm:prSet presAssocID="{AA6DBFCD-5150-4AC2-BB62-F4356871875E}" presName="parentLeftMargin" presStyleLbl="node1" presStyleIdx="0" presStyleCnt="5"/>
      <dgm:spPr/>
    </dgm:pt>
    <dgm:pt modelId="{F7A034C7-B1BD-4AEF-87EF-C8A76A3510E5}" type="pres">
      <dgm:prSet presAssocID="{AA6DBFCD-5150-4AC2-BB62-F4356871875E}" presName="parentText" presStyleLbl="node1" presStyleIdx="0" presStyleCnt="5">
        <dgm:presLayoutVars>
          <dgm:chMax val="0"/>
          <dgm:bulletEnabled val="1"/>
        </dgm:presLayoutVars>
      </dgm:prSet>
      <dgm:spPr/>
    </dgm:pt>
    <dgm:pt modelId="{17A85A62-10ED-4B2B-8855-4DC81DCB9C90}" type="pres">
      <dgm:prSet presAssocID="{AA6DBFCD-5150-4AC2-BB62-F4356871875E}" presName="negativeSpace" presStyleCnt="0"/>
      <dgm:spPr/>
    </dgm:pt>
    <dgm:pt modelId="{48D39F3E-687B-4E1B-93DF-996B6364FE13}" type="pres">
      <dgm:prSet presAssocID="{AA6DBFCD-5150-4AC2-BB62-F4356871875E}" presName="childText" presStyleLbl="conFgAcc1" presStyleIdx="0" presStyleCnt="5">
        <dgm:presLayoutVars>
          <dgm:bulletEnabled val="1"/>
        </dgm:presLayoutVars>
      </dgm:prSet>
      <dgm:spPr/>
    </dgm:pt>
    <dgm:pt modelId="{6AC2CD2C-A731-4481-B66A-9177F52491F7}" type="pres">
      <dgm:prSet presAssocID="{3D86FE4F-12CC-4A59-A6D1-F51F91FA4A68}" presName="spaceBetweenRectangles" presStyleCnt="0"/>
      <dgm:spPr/>
    </dgm:pt>
    <dgm:pt modelId="{F3F90FBB-10C1-4263-97BD-6056CB4ADA62}" type="pres">
      <dgm:prSet presAssocID="{3AE30A98-ED3B-497D-BE8F-D8529606A056}" presName="parentLin" presStyleCnt="0"/>
      <dgm:spPr/>
    </dgm:pt>
    <dgm:pt modelId="{3A35C8E6-7383-4CB4-98F3-1B170012EBC3}" type="pres">
      <dgm:prSet presAssocID="{3AE30A98-ED3B-497D-BE8F-D8529606A056}" presName="parentLeftMargin" presStyleLbl="node1" presStyleIdx="0" presStyleCnt="5"/>
      <dgm:spPr/>
    </dgm:pt>
    <dgm:pt modelId="{9A429F26-39CF-403B-ACA9-1538023909B2}" type="pres">
      <dgm:prSet presAssocID="{3AE30A98-ED3B-497D-BE8F-D8529606A056}" presName="parentText" presStyleLbl="node1" presStyleIdx="1" presStyleCnt="5">
        <dgm:presLayoutVars>
          <dgm:chMax val="0"/>
          <dgm:bulletEnabled val="1"/>
        </dgm:presLayoutVars>
      </dgm:prSet>
      <dgm:spPr/>
    </dgm:pt>
    <dgm:pt modelId="{07780EAF-2A19-4051-A377-553BE2C06956}" type="pres">
      <dgm:prSet presAssocID="{3AE30A98-ED3B-497D-BE8F-D8529606A056}" presName="negativeSpace" presStyleCnt="0"/>
      <dgm:spPr/>
    </dgm:pt>
    <dgm:pt modelId="{C1C901F7-7F80-4AD1-8DBC-61BFF38DA15F}" type="pres">
      <dgm:prSet presAssocID="{3AE30A98-ED3B-497D-BE8F-D8529606A056}" presName="childText" presStyleLbl="conFgAcc1" presStyleIdx="1" presStyleCnt="5">
        <dgm:presLayoutVars>
          <dgm:bulletEnabled val="1"/>
        </dgm:presLayoutVars>
      </dgm:prSet>
      <dgm:spPr/>
    </dgm:pt>
    <dgm:pt modelId="{318965DC-6D75-4477-A8CE-E4D79FF725D1}" type="pres">
      <dgm:prSet presAssocID="{255492C4-2D6E-43B2-86C4-A208A9055177}" presName="spaceBetweenRectangles" presStyleCnt="0"/>
      <dgm:spPr/>
    </dgm:pt>
    <dgm:pt modelId="{F19B7AA0-8850-4400-BA2B-6F681A8FAF87}" type="pres">
      <dgm:prSet presAssocID="{C0A66C3E-4086-431E-90B9-545131CDF8DC}" presName="parentLin" presStyleCnt="0"/>
      <dgm:spPr/>
    </dgm:pt>
    <dgm:pt modelId="{9778C1C1-3DBC-4604-BB63-1928BBC79F57}" type="pres">
      <dgm:prSet presAssocID="{C0A66C3E-4086-431E-90B9-545131CDF8DC}" presName="parentLeftMargin" presStyleLbl="node1" presStyleIdx="1" presStyleCnt="5"/>
      <dgm:spPr/>
    </dgm:pt>
    <dgm:pt modelId="{5D2E4036-9AD7-426B-9A8F-E25A04FD7073}" type="pres">
      <dgm:prSet presAssocID="{C0A66C3E-4086-431E-90B9-545131CDF8DC}" presName="parentText" presStyleLbl="node1" presStyleIdx="2" presStyleCnt="5">
        <dgm:presLayoutVars>
          <dgm:chMax val="0"/>
          <dgm:bulletEnabled val="1"/>
        </dgm:presLayoutVars>
      </dgm:prSet>
      <dgm:spPr/>
    </dgm:pt>
    <dgm:pt modelId="{2B387313-4D34-45A2-A815-21DE4B666FEA}" type="pres">
      <dgm:prSet presAssocID="{C0A66C3E-4086-431E-90B9-545131CDF8DC}" presName="negativeSpace" presStyleCnt="0"/>
      <dgm:spPr/>
    </dgm:pt>
    <dgm:pt modelId="{03E2CFDE-617B-403D-8E35-6AB259B06584}" type="pres">
      <dgm:prSet presAssocID="{C0A66C3E-4086-431E-90B9-545131CDF8DC}" presName="childText" presStyleLbl="conFgAcc1" presStyleIdx="2" presStyleCnt="5">
        <dgm:presLayoutVars>
          <dgm:bulletEnabled val="1"/>
        </dgm:presLayoutVars>
      </dgm:prSet>
      <dgm:spPr/>
    </dgm:pt>
    <dgm:pt modelId="{3716F9F6-A1A5-424E-A670-E5F66E06BC67}" type="pres">
      <dgm:prSet presAssocID="{92731E0E-A14E-4BB0-ABCA-AD95C2213259}" presName="spaceBetweenRectangles" presStyleCnt="0"/>
      <dgm:spPr/>
    </dgm:pt>
    <dgm:pt modelId="{BB9D6AE4-C707-41FB-A3A5-E6CE8DE7AC9E}" type="pres">
      <dgm:prSet presAssocID="{1C01E9AE-C8DE-413C-8FD0-99813289DF3E}" presName="parentLin" presStyleCnt="0"/>
      <dgm:spPr/>
    </dgm:pt>
    <dgm:pt modelId="{BC9836CD-B061-4448-BE36-EFE45867046E}" type="pres">
      <dgm:prSet presAssocID="{1C01E9AE-C8DE-413C-8FD0-99813289DF3E}" presName="parentLeftMargin" presStyleLbl="node1" presStyleIdx="2" presStyleCnt="5"/>
      <dgm:spPr/>
    </dgm:pt>
    <dgm:pt modelId="{DA991CC6-9AB2-48CA-91CE-9248E2D428F3}" type="pres">
      <dgm:prSet presAssocID="{1C01E9AE-C8DE-413C-8FD0-99813289DF3E}" presName="parentText" presStyleLbl="node1" presStyleIdx="3" presStyleCnt="5">
        <dgm:presLayoutVars>
          <dgm:chMax val="0"/>
          <dgm:bulletEnabled val="1"/>
        </dgm:presLayoutVars>
      </dgm:prSet>
      <dgm:spPr/>
    </dgm:pt>
    <dgm:pt modelId="{B098A768-3EB6-4433-B471-7073ABDFEDCF}" type="pres">
      <dgm:prSet presAssocID="{1C01E9AE-C8DE-413C-8FD0-99813289DF3E}" presName="negativeSpace" presStyleCnt="0"/>
      <dgm:spPr/>
    </dgm:pt>
    <dgm:pt modelId="{CC581C30-2538-426F-8321-1D504AE3F9F8}" type="pres">
      <dgm:prSet presAssocID="{1C01E9AE-C8DE-413C-8FD0-99813289DF3E}" presName="childText" presStyleLbl="conFgAcc1" presStyleIdx="3" presStyleCnt="5">
        <dgm:presLayoutVars>
          <dgm:bulletEnabled val="1"/>
        </dgm:presLayoutVars>
      </dgm:prSet>
      <dgm:spPr/>
    </dgm:pt>
    <dgm:pt modelId="{96F56DD5-D56F-432F-983C-920DF75E301D}" type="pres">
      <dgm:prSet presAssocID="{7BD46898-BE26-4FFF-82CA-CA0D7F54DFBF}" presName="spaceBetweenRectangles" presStyleCnt="0"/>
      <dgm:spPr/>
    </dgm:pt>
    <dgm:pt modelId="{6EE8DE7D-6AFA-420B-8ED9-B41677568D96}" type="pres">
      <dgm:prSet presAssocID="{4714FFEB-7FF3-4812-B59E-01CBAF98F098}" presName="parentLin" presStyleCnt="0"/>
      <dgm:spPr/>
    </dgm:pt>
    <dgm:pt modelId="{EFB0AAAB-59E1-46FF-88C9-079089F69C3A}" type="pres">
      <dgm:prSet presAssocID="{4714FFEB-7FF3-4812-B59E-01CBAF98F098}" presName="parentLeftMargin" presStyleLbl="node1" presStyleIdx="3" presStyleCnt="5"/>
      <dgm:spPr/>
    </dgm:pt>
    <dgm:pt modelId="{EEE9FA2A-F6F4-40BE-91A7-7F2986FA6CEF}" type="pres">
      <dgm:prSet presAssocID="{4714FFEB-7FF3-4812-B59E-01CBAF98F098}" presName="parentText" presStyleLbl="node1" presStyleIdx="4" presStyleCnt="5">
        <dgm:presLayoutVars>
          <dgm:chMax val="0"/>
          <dgm:bulletEnabled val="1"/>
        </dgm:presLayoutVars>
      </dgm:prSet>
      <dgm:spPr/>
    </dgm:pt>
    <dgm:pt modelId="{9104920A-CC8A-420F-A198-D66ED0FC3EA7}" type="pres">
      <dgm:prSet presAssocID="{4714FFEB-7FF3-4812-B59E-01CBAF98F098}" presName="negativeSpace" presStyleCnt="0"/>
      <dgm:spPr/>
    </dgm:pt>
    <dgm:pt modelId="{FC28DBD3-6D9B-4684-ACDA-25E0DE96F721}" type="pres">
      <dgm:prSet presAssocID="{4714FFEB-7FF3-4812-B59E-01CBAF98F098}" presName="childText" presStyleLbl="conFgAcc1" presStyleIdx="4" presStyleCnt="5">
        <dgm:presLayoutVars>
          <dgm:bulletEnabled val="1"/>
        </dgm:presLayoutVars>
      </dgm:prSet>
      <dgm:spPr/>
    </dgm:pt>
  </dgm:ptLst>
  <dgm:cxnLst>
    <dgm:cxn modelId="{10D1C908-C1CB-4462-A0EC-F73BD19650CA}" srcId="{271E2DC2-2E38-4799-95B5-32CF29DCE7D8}" destId="{4714FFEB-7FF3-4812-B59E-01CBAF98F098}" srcOrd="4" destOrd="0" parTransId="{4196FA10-616B-4AD3-A102-6889D61A194C}" sibTransId="{7FE9C656-184E-4B16-94DE-523A40EE0ACD}"/>
    <dgm:cxn modelId="{4D0EC70E-A2B3-4DDC-8143-475A851CD740}" type="presOf" srcId="{4714FFEB-7FF3-4812-B59E-01CBAF98F098}" destId="{EFB0AAAB-59E1-46FF-88C9-079089F69C3A}" srcOrd="0" destOrd="0" presId="urn:microsoft.com/office/officeart/2005/8/layout/list1"/>
    <dgm:cxn modelId="{5860C510-E3FC-440E-9227-C04294591A03}" type="presOf" srcId="{4714FFEB-7FF3-4812-B59E-01CBAF98F098}" destId="{EEE9FA2A-F6F4-40BE-91A7-7F2986FA6CEF}" srcOrd="1" destOrd="0" presId="urn:microsoft.com/office/officeart/2005/8/layout/list1"/>
    <dgm:cxn modelId="{F7F9ED19-777C-461B-AB3F-C70BFB11DC49}" srcId="{271E2DC2-2E38-4799-95B5-32CF29DCE7D8}" destId="{C0A66C3E-4086-431E-90B9-545131CDF8DC}" srcOrd="2" destOrd="0" parTransId="{B652D463-DA35-4904-B798-68C909879B51}" sibTransId="{92731E0E-A14E-4BB0-ABCA-AD95C2213259}"/>
    <dgm:cxn modelId="{EF82DF21-8554-455A-A847-37EB1F13AAC1}" type="presOf" srcId="{AA6DBFCD-5150-4AC2-BB62-F4356871875E}" destId="{CCC54082-CBA6-4D37-B10B-E7C7BCA38F23}" srcOrd="0" destOrd="0" presId="urn:microsoft.com/office/officeart/2005/8/layout/list1"/>
    <dgm:cxn modelId="{8DFE293B-6C58-4F9F-A315-6A8F36047634}" type="presOf" srcId="{C0A66C3E-4086-431E-90B9-545131CDF8DC}" destId="{5D2E4036-9AD7-426B-9A8F-E25A04FD7073}" srcOrd="1" destOrd="0" presId="urn:microsoft.com/office/officeart/2005/8/layout/list1"/>
    <dgm:cxn modelId="{00E50264-CFBD-4EA8-830D-CC961FA28824}" srcId="{271E2DC2-2E38-4799-95B5-32CF29DCE7D8}" destId="{3AE30A98-ED3B-497D-BE8F-D8529606A056}" srcOrd="1" destOrd="0" parTransId="{4BC4E7BE-91C8-4341-9657-288F4DCDE729}" sibTransId="{255492C4-2D6E-43B2-86C4-A208A9055177}"/>
    <dgm:cxn modelId="{0EB37F44-73B6-4A87-A3F0-E7969CB7B4B9}" type="presOf" srcId="{3AE30A98-ED3B-497D-BE8F-D8529606A056}" destId="{3A35C8E6-7383-4CB4-98F3-1B170012EBC3}" srcOrd="0" destOrd="0" presId="urn:microsoft.com/office/officeart/2005/8/layout/list1"/>
    <dgm:cxn modelId="{FBCEE971-771C-4A6E-BD23-4EC4861016B5}" srcId="{271E2DC2-2E38-4799-95B5-32CF29DCE7D8}" destId="{1C01E9AE-C8DE-413C-8FD0-99813289DF3E}" srcOrd="3" destOrd="0" parTransId="{791BAB36-AA8A-4789-A801-EA44B844B329}" sibTransId="{7BD46898-BE26-4FFF-82CA-CA0D7F54DFBF}"/>
    <dgm:cxn modelId="{1DC83680-0C9C-4C16-B049-2BADD8386826}" type="presOf" srcId="{1C01E9AE-C8DE-413C-8FD0-99813289DF3E}" destId="{BC9836CD-B061-4448-BE36-EFE45867046E}" srcOrd="0" destOrd="0" presId="urn:microsoft.com/office/officeart/2005/8/layout/list1"/>
    <dgm:cxn modelId="{4C940C89-613A-4C44-91EF-49A27BBC6739}" type="presOf" srcId="{271E2DC2-2E38-4799-95B5-32CF29DCE7D8}" destId="{BE3F3E25-A72B-48F0-9C02-CF9143CA1961}" srcOrd="0" destOrd="0" presId="urn:microsoft.com/office/officeart/2005/8/layout/list1"/>
    <dgm:cxn modelId="{914BC191-7611-44BE-9071-8431EAAE35FD}" type="presOf" srcId="{AA6DBFCD-5150-4AC2-BB62-F4356871875E}" destId="{F7A034C7-B1BD-4AEF-87EF-C8A76A3510E5}" srcOrd="1" destOrd="0" presId="urn:microsoft.com/office/officeart/2005/8/layout/list1"/>
    <dgm:cxn modelId="{1181589F-997C-4F28-882A-30070007937F}" type="presOf" srcId="{C0A66C3E-4086-431E-90B9-545131CDF8DC}" destId="{9778C1C1-3DBC-4604-BB63-1928BBC79F57}" srcOrd="0" destOrd="0" presId="urn:microsoft.com/office/officeart/2005/8/layout/list1"/>
    <dgm:cxn modelId="{8DE204D8-7C35-4A56-B3C3-61B5506D249D}" type="presOf" srcId="{1C01E9AE-C8DE-413C-8FD0-99813289DF3E}" destId="{DA991CC6-9AB2-48CA-91CE-9248E2D428F3}" srcOrd="1" destOrd="0" presId="urn:microsoft.com/office/officeart/2005/8/layout/list1"/>
    <dgm:cxn modelId="{45682DF0-3ECF-4DCB-A215-BCFCCBFEA339}" type="presOf" srcId="{3AE30A98-ED3B-497D-BE8F-D8529606A056}" destId="{9A429F26-39CF-403B-ACA9-1538023909B2}" srcOrd="1" destOrd="0" presId="urn:microsoft.com/office/officeart/2005/8/layout/list1"/>
    <dgm:cxn modelId="{A10201F2-A6F9-400B-993D-450D68B776FC}" srcId="{271E2DC2-2E38-4799-95B5-32CF29DCE7D8}" destId="{AA6DBFCD-5150-4AC2-BB62-F4356871875E}" srcOrd="0" destOrd="0" parTransId="{E808811A-7AEE-4B55-AFD4-0295F9DFFB8D}" sibTransId="{3D86FE4F-12CC-4A59-A6D1-F51F91FA4A68}"/>
    <dgm:cxn modelId="{E4F3AE38-BEF8-44E8-9CDC-24DA53AB616D}" type="presParOf" srcId="{BE3F3E25-A72B-48F0-9C02-CF9143CA1961}" destId="{4DC110B2-F9AA-42C8-B174-89F45BFEF21A}" srcOrd="0" destOrd="0" presId="urn:microsoft.com/office/officeart/2005/8/layout/list1"/>
    <dgm:cxn modelId="{3C384F81-C74B-406E-BDC4-E2B22016C281}" type="presParOf" srcId="{4DC110B2-F9AA-42C8-B174-89F45BFEF21A}" destId="{CCC54082-CBA6-4D37-B10B-E7C7BCA38F23}" srcOrd="0" destOrd="0" presId="urn:microsoft.com/office/officeart/2005/8/layout/list1"/>
    <dgm:cxn modelId="{1F1F5FB3-74E9-47AC-8E5C-796F5FD68E85}" type="presParOf" srcId="{4DC110B2-F9AA-42C8-B174-89F45BFEF21A}" destId="{F7A034C7-B1BD-4AEF-87EF-C8A76A3510E5}" srcOrd="1" destOrd="0" presId="urn:microsoft.com/office/officeart/2005/8/layout/list1"/>
    <dgm:cxn modelId="{648CA783-E0BB-443D-82B2-1235BFC7E3A7}" type="presParOf" srcId="{BE3F3E25-A72B-48F0-9C02-CF9143CA1961}" destId="{17A85A62-10ED-4B2B-8855-4DC81DCB9C90}" srcOrd="1" destOrd="0" presId="urn:microsoft.com/office/officeart/2005/8/layout/list1"/>
    <dgm:cxn modelId="{798E7D44-7FB1-45F1-BC88-2915CF6F0FA6}" type="presParOf" srcId="{BE3F3E25-A72B-48F0-9C02-CF9143CA1961}" destId="{48D39F3E-687B-4E1B-93DF-996B6364FE13}" srcOrd="2" destOrd="0" presId="urn:microsoft.com/office/officeart/2005/8/layout/list1"/>
    <dgm:cxn modelId="{874F744A-A644-422E-A76B-8853863072A2}" type="presParOf" srcId="{BE3F3E25-A72B-48F0-9C02-CF9143CA1961}" destId="{6AC2CD2C-A731-4481-B66A-9177F52491F7}" srcOrd="3" destOrd="0" presId="urn:microsoft.com/office/officeart/2005/8/layout/list1"/>
    <dgm:cxn modelId="{FD134F25-19B0-4DED-9590-A6883D623D39}" type="presParOf" srcId="{BE3F3E25-A72B-48F0-9C02-CF9143CA1961}" destId="{F3F90FBB-10C1-4263-97BD-6056CB4ADA62}" srcOrd="4" destOrd="0" presId="urn:microsoft.com/office/officeart/2005/8/layout/list1"/>
    <dgm:cxn modelId="{6299E0D0-535A-4C5A-AC50-9A5DA1EA2123}" type="presParOf" srcId="{F3F90FBB-10C1-4263-97BD-6056CB4ADA62}" destId="{3A35C8E6-7383-4CB4-98F3-1B170012EBC3}" srcOrd="0" destOrd="0" presId="urn:microsoft.com/office/officeart/2005/8/layout/list1"/>
    <dgm:cxn modelId="{06AB6452-753B-4229-961E-3F6C51CCFBBE}" type="presParOf" srcId="{F3F90FBB-10C1-4263-97BD-6056CB4ADA62}" destId="{9A429F26-39CF-403B-ACA9-1538023909B2}" srcOrd="1" destOrd="0" presId="urn:microsoft.com/office/officeart/2005/8/layout/list1"/>
    <dgm:cxn modelId="{E89B93F6-702E-45CF-BFB3-9C713EFE300A}" type="presParOf" srcId="{BE3F3E25-A72B-48F0-9C02-CF9143CA1961}" destId="{07780EAF-2A19-4051-A377-553BE2C06956}" srcOrd="5" destOrd="0" presId="urn:microsoft.com/office/officeart/2005/8/layout/list1"/>
    <dgm:cxn modelId="{58DEF990-5EA6-407C-91E1-4755D6451717}" type="presParOf" srcId="{BE3F3E25-A72B-48F0-9C02-CF9143CA1961}" destId="{C1C901F7-7F80-4AD1-8DBC-61BFF38DA15F}" srcOrd="6" destOrd="0" presId="urn:microsoft.com/office/officeart/2005/8/layout/list1"/>
    <dgm:cxn modelId="{A8B5436B-0CE8-44B2-85C7-C00CF545BB23}" type="presParOf" srcId="{BE3F3E25-A72B-48F0-9C02-CF9143CA1961}" destId="{318965DC-6D75-4477-A8CE-E4D79FF725D1}" srcOrd="7" destOrd="0" presId="urn:microsoft.com/office/officeart/2005/8/layout/list1"/>
    <dgm:cxn modelId="{2B5E1AF7-3156-4FF6-9A86-616B56EC4DBF}" type="presParOf" srcId="{BE3F3E25-A72B-48F0-9C02-CF9143CA1961}" destId="{F19B7AA0-8850-4400-BA2B-6F681A8FAF87}" srcOrd="8" destOrd="0" presId="urn:microsoft.com/office/officeart/2005/8/layout/list1"/>
    <dgm:cxn modelId="{527E2B56-F226-41EF-8EFB-F2ED9CAF19F0}" type="presParOf" srcId="{F19B7AA0-8850-4400-BA2B-6F681A8FAF87}" destId="{9778C1C1-3DBC-4604-BB63-1928BBC79F57}" srcOrd="0" destOrd="0" presId="urn:microsoft.com/office/officeart/2005/8/layout/list1"/>
    <dgm:cxn modelId="{08B2E775-9BA6-4B96-B255-B1101404A434}" type="presParOf" srcId="{F19B7AA0-8850-4400-BA2B-6F681A8FAF87}" destId="{5D2E4036-9AD7-426B-9A8F-E25A04FD7073}" srcOrd="1" destOrd="0" presId="urn:microsoft.com/office/officeart/2005/8/layout/list1"/>
    <dgm:cxn modelId="{2AA66A50-546C-4B4F-97BD-C21257B2A4C0}" type="presParOf" srcId="{BE3F3E25-A72B-48F0-9C02-CF9143CA1961}" destId="{2B387313-4D34-45A2-A815-21DE4B666FEA}" srcOrd="9" destOrd="0" presId="urn:microsoft.com/office/officeart/2005/8/layout/list1"/>
    <dgm:cxn modelId="{CA0C981E-D098-4EA3-A120-EFCF76705E41}" type="presParOf" srcId="{BE3F3E25-A72B-48F0-9C02-CF9143CA1961}" destId="{03E2CFDE-617B-403D-8E35-6AB259B06584}" srcOrd="10" destOrd="0" presId="urn:microsoft.com/office/officeart/2005/8/layout/list1"/>
    <dgm:cxn modelId="{20CF2015-01B0-4378-99F3-47EF66848C1E}" type="presParOf" srcId="{BE3F3E25-A72B-48F0-9C02-CF9143CA1961}" destId="{3716F9F6-A1A5-424E-A670-E5F66E06BC67}" srcOrd="11" destOrd="0" presId="urn:microsoft.com/office/officeart/2005/8/layout/list1"/>
    <dgm:cxn modelId="{8D2AE265-335B-4FFE-BAEB-E9F524179D07}" type="presParOf" srcId="{BE3F3E25-A72B-48F0-9C02-CF9143CA1961}" destId="{BB9D6AE4-C707-41FB-A3A5-E6CE8DE7AC9E}" srcOrd="12" destOrd="0" presId="urn:microsoft.com/office/officeart/2005/8/layout/list1"/>
    <dgm:cxn modelId="{99A39680-E097-4997-8E2E-9FBC39EC0606}" type="presParOf" srcId="{BB9D6AE4-C707-41FB-A3A5-E6CE8DE7AC9E}" destId="{BC9836CD-B061-4448-BE36-EFE45867046E}" srcOrd="0" destOrd="0" presId="urn:microsoft.com/office/officeart/2005/8/layout/list1"/>
    <dgm:cxn modelId="{D31C7B0E-09FE-472C-8D62-7780849D40D8}" type="presParOf" srcId="{BB9D6AE4-C707-41FB-A3A5-E6CE8DE7AC9E}" destId="{DA991CC6-9AB2-48CA-91CE-9248E2D428F3}" srcOrd="1" destOrd="0" presId="urn:microsoft.com/office/officeart/2005/8/layout/list1"/>
    <dgm:cxn modelId="{4ADAC447-2939-433F-99BC-E07331A73D84}" type="presParOf" srcId="{BE3F3E25-A72B-48F0-9C02-CF9143CA1961}" destId="{B098A768-3EB6-4433-B471-7073ABDFEDCF}" srcOrd="13" destOrd="0" presId="urn:microsoft.com/office/officeart/2005/8/layout/list1"/>
    <dgm:cxn modelId="{763A43EA-A41F-47CE-AEC6-F1EC80D9353E}" type="presParOf" srcId="{BE3F3E25-A72B-48F0-9C02-CF9143CA1961}" destId="{CC581C30-2538-426F-8321-1D504AE3F9F8}" srcOrd="14" destOrd="0" presId="urn:microsoft.com/office/officeart/2005/8/layout/list1"/>
    <dgm:cxn modelId="{71C2C732-A8A8-4F7E-A0BC-5F17135E13FF}" type="presParOf" srcId="{BE3F3E25-A72B-48F0-9C02-CF9143CA1961}" destId="{96F56DD5-D56F-432F-983C-920DF75E301D}" srcOrd="15" destOrd="0" presId="urn:microsoft.com/office/officeart/2005/8/layout/list1"/>
    <dgm:cxn modelId="{905316AF-D9EE-471B-BE53-602BEABD018F}" type="presParOf" srcId="{BE3F3E25-A72B-48F0-9C02-CF9143CA1961}" destId="{6EE8DE7D-6AFA-420B-8ED9-B41677568D96}" srcOrd="16" destOrd="0" presId="urn:microsoft.com/office/officeart/2005/8/layout/list1"/>
    <dgm:cxn modelId="{DD9F3318-F675-4365-9E61-99697A33893E}" type="presParOf" srcId="{6EE8DE7D-6AFA-420B-8ED9-B41677568D96}" destId="{EFB0AAAB-59E1-46FF-88C9-079089F69C3A}" srcOrd="0" destOrd="0" presId="urn:microsoft.com/office/officeart/2005/8/layout/list1"/>
    <dgm:cxn modelId="{21250452-F07F-471C-B0B7-376A9BA226C6}" type="presParOf" srcId="{6EE8DE7D-6AFA-420B-8ED9-B41677568D96}" destId="{EEE9FA2A-F6F4-40BE-91A7-7F2986FA6CEF}" srcOrd="1" destOrd="0" presId="urn:microsoft.com/office/officeart/2005/8/layout/list1"/>
    <dgm:cxn modelId="{35532AF3-04CE-4218-8872-2296CF594CC7}" type="presParOf" srcId="{BE3F3E25-A72B-48F0-9C02-CF9143CA1961}" destId="{9104920A-CC8A-420F-A198-D66ED0FC3EA7}" srcOrd="17" destOrd="0" presId="urn:microsoft.com/office/officeart/2005/8/layout/list1"/>
    <dgm:cxn modelId="{5D0DF6D9-9E46-4B30-8AB0-0F1986D05DAC}" type="presParOf" srcId="{BE3F3E25-A72B-48F0-9C02-CF9143CA1961}" destId="{FC28DBD3-6D9B-4684-ACDA-25E0DE96F721}" srcOrd="18" destOrd="0" presId="urn:microsoft.com/office/officeart/2005/8/layout/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71E2DC2-2E38-4799-95B5-32CF29DCE7D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pt-BR"/>
        </a:p>
      </dgm:t>
    </dgm:pt>
    <dgm:pt modelId="{AA6DBFCD-5150-4AC2-BB62-F4356871875E}">
      <dgm:prSet phldrT="[Texto]"/>
      <dgm:spPr/>
      <dgm:t>
        <a:bodyPr/>
        <a:lstStyle/>
        <a:p>
          <a:r>
            <a:rPr lang="pt-BR" dirty="0"/>
            <a:t>I – advertência escrita</a:t>
          </a:r>
        </a:p>
      </dgm:t>
    </dgm:pt>
    <dgm:pt modelId="{E808811A-7AEE-4B55-AFD4-0295F9DFFB8D}" type="parTrans" cxnId="{A10201F2-A6F9-400B-993D-450D68B776FC}">
      <dgm:prSet/>
      <dgm:spPr/>
      <dgm:t>
        <a:bodyPr/>
        <a:lstStyle/>
        <a:p>
          <a:endParaRPr lang="pt-BR"/>
        </a:p>
      </dgm:t>
    </dgm:pt>
    <dgm:pt modelId="{3D86FE4F-12CC-4A59-A6D1-F51F91FA4A68}" type="sibTrans" cxnId="{A10201F2-A6F9-400B-993D-450D68B776FC}">
      <dgm:prSet/>
      <dgm:spPr/>
      <dgm:t>
        <a:bodyPr/>
        <a:lstStyle/>
        <a:p>
          <a:endParaRPr lang="pt-BR"/>
        </a:p>
      </dgm:t>
    </dgm:pt>
    <dgm:pt modelId="{3AE30A98-ED3B-497D-BE8F-D8529606A056}">
      <dgm:prSet phldrT="[Texto]"/>
      <dgm:spPr/>
      <dgm:t>
        <a:bodyPr/>
        <a:lstStyle/>
        <a:p>
          <a:r>
            <a:rPr lang="pt-BR" dirty="0"/>
            <a:t>II - multa</a:t>
          </a:r>
        </a:p>
      </dgm:t>
    </dgm:pt>
    <dgm:pt modelId="{4BC4E7BE-91C8-4341-9657-288F4DCDE729}" type="parTrans" cxnId="{00E50264-CFBD-4EA8-830D-CC961FA28824}">
      <dgm:prSet/>
      <dgm:spPr/>
      <dgm:t>
        <a:bodyPr/>
        <a:lstStyle/>
        <a:p>
          <a:endParaRPr lang="pt-BR"/>
        </a:p>
      </dgm:t>
    </dgm:pt>
    <dgm:pt modelId="{255492C4-2D6E-43B2-86C4-A208A9055177}" type="sibTrans" cxnId="{00E50264-CFBD-4EA8-830D-CC961FA28824}">
      <dgm:prSet/>
      <dgm:spPr/>
      <dgm:t>
        <a:bodyPr/>
        <a:lstStyle/>
        <a:p>
          <a:endParaRPr lang="pt-BR"/>
        </a:p>
      </dgm:t>
    </dgm:pt>
    <dgm:pt modelId="{C0A66C3E-4086-431E-90B9-545131CDF8DC}">
      <dgm:prSet phldrT="[Texto]"/>
      <dgm:spPr/>
      <dgm:t>
        <a:bodyPr/>
        <a:lstStyle/>
        <a:p>
          <a:r>
            <a:rPr lang="pt-BR" dirty="0"/>
            <a:t>III – embargo de obra e/ou interdição de instalação</a:t>
          </a:r>
        </a:p>
      </dgm:t>
    </dgm:pt>
    <dgm:pt modelId="{B652D463-DA35-4904-B798-68C909879B51}" type="parTrans" cxnId="{F7F9ED19-777C-461B-AB3F-C70BFB11DC49}">
      <dgm:prSet/>
      <dgm:spPr/>
      <dgm:t>
        <a:bodyPr/>
        <a:lstStyle/>
        <a:p>
          <a:endParaRPr lang="pt-BR"/>
        </a:p>
      </dgm:t>
    </dgm:pt>
    <dgm:pt modelId="{92731E0E-A14E-4BB0-ABCA-AD95C2213259}" type="sibTrans" cxnId="{F7F9ED19-777C-461B-AB3F-C70BFB11DC49}">
      <dgm:prSet/>
      <dgm:spPr/>
      <dgm:t>
        <a:bodyPr/>
        <a:lstStyle/>
        <a:p>
          <a:endParaRPr lang="pt-BR"/>
        </a:p>
      </dgm:t>
    </dgm:pt>
    <dgm:pt modelId="{BE3F3E25-A72B-48F0-9C02-CF9143CA1961}" type="pres">
      <dgm:prSet presAssocID="{271E2DC2-2E38-4799-95B5-32CF29DCE7D8}" presName="linear" presStyleCnt="0">
        <dgm:presLayoutVars>
          <dgm:dir/>
          <dgm:animLvl val="lvl"/>
          <dgm:resizeHandles val="exact"/>
        </dgm:presLayoutVars>
      </dgm:prSet>
      <dgm:spPr/>
    </dgm:pt>
    <dgm:pt modelId="{4DC110B2-F9AA-42C8-B174-89F45BFEF21A}" type="pres">
      <dgm:prSet presAssocID="{AA6DBFCD-5150-4AC2-BB62-F4356871875E}" presName="parentLin" presStyleCnt="0"/>
      <dgm:spPr/>
    </dgm:pt>
    <dgm:pt modelId="{CCC54082-CBA6-4D37-B10B-E7C7BCA38F23}" type="pres">
      <dgm:prSet presAssocID="{AA6DBFCD-5150-4AC2-BB62-F4356871875E}" presName="parentLeftMargin" presStyleLbl="node1" presStyleIdx="0" presStyleCnt="3"/>
      <dgm:spPr/>
    </dgm:pt>
    <dgm:pt modelId="{F7A034C7-B1BD-4AEF-87EF-C8A76A3510E5}" type="pres">
      <dgm:prSet presAssocID="{AA6DBFCD-5150-4AC2-BB62-F4356871875E}" presName="parentText" presStyleLbl="node1" presStyleIdx="0" presStyleCnt="3">
        <dgm:presLayoutVars>
          <dgm:chMax val="0"/>
          <dgm:bulletEnabled val="1"/>
        </dgm:presLayoutVars>
      </dgm:prSet>
      <dgm:spPr/>
    </dgm:pt>
    <dgm:pt modelId="{17A85A62-10ED-4B2B-8855-4DC81DCB9C90}" type="pres">
      <dgm:prSet presAssocID="{AA6DBFCD-5150-4AC2-BB62-F4356871875E}" presName="negativeSpace" presStyleCnt="0"/>
      <dgm:spPr/>
    </dgm:pt>
    <dgm:pt modelId="{48D39F3E-687B-4E1B-93DF-996B6364FE13}" type="pres">
      <dgm:prSet presAssocID="{AA6DBFCD-5150-4AC2-BB62-F4356871875E}" presName="childText" presStyleLbl="conFgAcc1" presStyleIdx="0" presStyleCnt="3">
        <dgm:presLayoutVars>
          <dgm:bulletEnabled val="1"/>
        </dgm:presLayoutVars>
      </dgm:prSet>
      <dgm:spPr/>
    </dgm:pt>
    <dgm:pt modelId="{6AC2CD2C-A731-4481-B66A-9177F52491F7}" type="pres">
      <dgm:prSet presAssocID="{3D86FE4F-12CC-4A59-A6D1-F51F91FA4A68}" presName="spaceBetweenRectangles" presStyleCnt="0"/>
      <dgm:spPr/>
    </dgm:pt>
    <dgm:pt modelId="{F3F90FBB-10C1-4263-97BD-6056CB4ADA62}" type="pres">
      <dgm:prSet presAssocID="{3AE30A98-ED3B-497D-BE8F-D8529606A056}" presName="parentLin" presStyleCnt="0"/>
      <dgm:spPr/>
    </dgm:pt>
    <dgm:pt modelId="{3A35C8E6-7383-4CB4-98F3-1B170012EBC3}" type="pres">
      <dgm:prSet presAssocID="{3AE30A98-ED3B-497D-BE8F-D8529606A056}" presName="parentLeftMargin" presStyleLbl="node1" presStyleIdx="0" presStyleCnt="3"/>
      <dgm:spPr/>
    </dgm:pt>
    <dgm:pt modelId="{9A429F26-39CF-403B-ACA9-1538023909B2}" type="pres">
      <dgm:prSet presAssocID="{3AE30A98-ED3B-497D-BE8F-D8529606A056}" presName="parentText" presStyleLbl="node1" presStyleIdx="1" presStyleCnt="3">
        <dgm:presLayoutVars>
          <dgm:chMax val="0"/>
          <dgm:bulletEnabled val="1"/>
        </dgm:presLayoutVars>
      </dgm:prSet>
      <dgm:spPr/>
    </dgm:pt>
    <dgm:pt modelId="{07780EAF-2A19-4051-A377-553BE2C06956}" type="pres">
      <dgm:prSet presAssocID="{3AE30A98-ED3B-497D-BE8F-D8529606A056}" presName="negativeSpace" presStyleCnt="0"/>
      <dgm:spPr/>
    </dgm:pt>
    <dgm:pt modelId="{C1C901F7-7F80-4AD1-8DBC-61BFF38DA15F}" type="pres">
      <dgm:prSet presAssocID="{3AE30A98-ED3B-497D-BE8F-D8529606A056}" presName="childText" presStyleLbl="conFgAcc1" presStyleIdx="1" presStyleCnt="3">
        <dgm:presLayoutVars>
          <dgm:bulletEnabled val="1"/>
        </dgm:presLayoutVars>
      </dgm:prSet>
      <dgm:spPr/>
    </dgm:pt>
    <dgm:pt modelId="{318965DC-6D75-4477-A8CE-E4D79FF725D1}" type="pres">
      <dgm:prSet presAssocID="{255492C4-2D6E-43B2-86C4-A208A9055177}" presName="spaceBetweenRectangles" presStyleCnt="0"/>
      <dgm:spPr/>
    </dgm:pt>
    <dgm:pt modelId="{F19B7AA0-8850-4400-BA2B-6F681A8FAF87}" type="pres">
      <dgm:prSet presAssocID="{C0A66C3E-4086-431E-90B9-545131CDF8DC}" presName="parentLin" presStyleCnt="0"/>
      <dgm:spPr/>
    </dgm:pt>
    <dgm:pt modelId="{9778C1C1-3DBC-4604-BB63-1928BBC79F57}" type="pres">
      <dgm:prSet presAssocID="{C0A66C3E-4086-431E-90B9-545131CDF8DC}" presName="parentLeftMargin" presStyleLbl="node1" presStyleIdx="1" presStyleCnt="3"/>
      <dgm:spPr/>
    </dgm:pt>
    <dgm:pt modelId="{5D2E4036-9AD7-426B-9A8F-E25A04FD7073}" type="pres">
      <dgm:prSet presAssocID="{C0A66C3E-4086-431E-90B9-545131CDF8DC}" presName="parentText" presStyleLbl="node1" presStyleIdx="2" presStyleCnt="3">
        <dgm:presLayoutVars>
          <dgm:chMax val="0"/>
          <dgm:bulletEnabled val="1"/>
        </dgm:presLayoutVars>
      </dgm:prSet>
      <dgm:spPr/>
    </dgm:pt>
    <dgm:pt modelId="{2B387313-4D34-45A2-A815-21DE4B666FEA}" type="pres">
      <dgm:prSet presAssocID="{C0A66C3E-4086-431E-90B9-545131CDF8DC}" presName="negativeSpace" presStyleCnt="0"/>
      <dgm:spPr/>
    </dgm:pt>
    <dgm:pt modelId="{03E2CFDE-617B-403D-8E35-6AB259B06584}" type="pres">
      <dgm:prSet presAssocID="{C0A66C3E-4086-431E-90B9-545131CDF8DC}" presName="childText" presStyleLbl="conFgAcc1" presStyleIdx="2" presStyleCnt="3">
        <dgm:presLayoutVars>
          <dgm:bulletEnabled val="1"/>
        </dgm:presLayoutVars>
      </dgm:prSet>
      <dgm:spPr/>
    </dgm:pt>
  </dgm:ptLst>
  <dgm:cxnLst>
    <dgm:cxn modelId="{C43E7210-59E2-4B65-9491-C305D4F49589}" type="presOf" srcId="{AA6DBFCD-5150-4AC2-BB62-F4356871875E}" destId="{CCC54082-CBA6-4D37-B10B-E7C7BCA38F23}" srcOrd="0" destOrd="0" presId="urn:microsoft.com/office/officeart/2005/8/layout/list1"/>
    <dgm:cxn modelId="{F7F9ED19-777C-461B-AB3F-C70BFB11DC49}" srcId="{271E2DC2-2E38-4799-95B5-32CF29DCE7D8}" destId="{C0A66C3E-4086-431E-90B9-545131CDF8DC}" srcOrd="2" destOrd="0" parTransId="{B652D463-DA35-4904-B798-68C909879B51}" sibTransId="{92731E0E-A14E-4BB0-ABCA-AD95C2213259}"/>
    <dgm:cxn modelId="{E9410042-137F-4DC1-979B-00B5634C9809}" type="presOf" srcId="{3AE30A98-ED3B-497D-BE8F-D8529606A056}" destId="{9A429F26-39CF-403B-ACA9-1538023909B2}" srcOrd="1" destOrd="0" presId="urn:microsoft.com/office/officeart/2005/8/layout/list1"/>
    <dgm:cxn modelId="{00E50264-CFBD-4EA8-830D-CC961FA28824}" srcId="{271E2DC2-2E38-4799-95B5-32CF29DCE7D8}" destId="{3AE30A98-ED3B-497D-BE8F-D8529606A056}" srcOrd="1" destOrd="0" parTransId="{4BC4E7BE-91C8-4341-9657-288F4DCDE729}" sibTransId="{255492C4-2D6E-43B2-86C4-A208A9055177}"/>
    <dgm:cxn modelId="{E6504F73-0B0E-4608-BD3C-A4AAD40C5B31}" type="presOf" srcId="{3AE30A98-ED3B-497D-BE8F-D8529606A056}" destId="{3A35C8E6-7383-4CB4-98F3-1B170012EBC3}" srcOrd="0" destOrd="0" presId="urn:microsoft.com/office/officeart/2005/8/layout/list1"/>
    <dgm:cxn modelId="{4C305653-4AEF-4203-95ED-E666C124D52A}" type="presOf" srcId="{271E2DC2-2E38-4799-95B5-32CF29DCE7D8}" destId="{BE3F3E25-A72B-48F0-9C02-CF9143CA1961}" srcOrd="0" destOrd="0" presId="urn:microsoft.com/office/officeart/2005/8/layout/list1"/>
    <dgm:cxn modelId="{455CA57D-A20A-4FD4-ACBF-A64F70FF32E9}" type="presOf" srcId="{AA6DBFCD-5150-4AC2-BB62-F4356871875E}" destId="{F7A034C7-B1BD-4AEF-87EF-C8A76A3510E5}" srcOrd="1" destOrd="0" presId="urn:microsoft.com/office/officeart/2005/8/layout/list1"/>
    <dgm:cxn modelId="{6FCFD4AC-93C7-4B91-89A1-980A051F9D30}" type="presOf" srcId="{C0A66C3E-4086-431E-90B9-545131CDF8DC}" destId="{5D2E4036-9AD7-426B-9A8F-E25A04FD7073}" srcOrd="1" destOrd="0" presId="urn:microsoft.com/office/officeart/2005/8/layout/list1"/>
    <dgm:cxn modelId="{3B8D4FC9-F743-41E3-9F39-66E915AA9BED}" type="presOf" srcId="{C0A66C3E-4086-431E-90B9-545131CDF8DC}" destId="{9778C1C1-3DBC-4604-BB63-1928BBC79F57}" srcOrd="0" destOrd="0" presId="urn:microsoft.com/office/officeart/2005/8/layout/list1"/>
    <dgm:cxn modelId="{A10201F2-A6F9-400B-993D-450D68B776FC}" srcId="{271E2DC2-2E38-4799-95B5-32CF29DCE7D8}" destId="{AA6DBFCD-5150-4AC2-BB62-F4356871875E}" srcOrd="0" destOrd="0" parTransId="{E808811A-7AEE-4B55-AFD4-0295F9DFFB8D}" sibTransId="{3D86FE4F-12CC-4A59-A6D1-F51F91FA4A68}"/>
    <dgm:cxn modelId="{2D47A08F-08A5-417C-A997-DBB35058FDA8}" type="presParOf" srcId="{BE3F3E25-A72B-48F0-9C02-CF9143CA1961}" destId="{4DC110B2-F9AA-42C8-B174-89F45BFEF21A}" srcOrd="0" destOrd="0" presId="urn:microsoft.com/office/officeart/2005/8/layout/list1"/>
    <dgm:cxn modelId="{EC9C7FB5-FEA8-48DF-833D-9D95D95E2D01}" type="presParOf" srcId="{4DC110B2-F9AA-42C8-B174-89F45BFEF21A}" destId="{CCC54082-CBA6-4D37-B10B-E7C7BCA38F23}" srcOrd="0" destOrd="0" presId="urn:microsoft.com/office/officeart/2005/8/layout/list1"/>
    <dgm:cxn modelId="{3D1FED7C-38D0-4590-8A44-3681C04CDC3B}" type="presParOf" srcId="{4DC110B2-F9AA-42C8-B174-89F45BFEF21A}" destId="{F7A034C7-B1BD-4AEF-87EF-C8A76A3510E5}" srcOrd="1" destOrd="0" presId="urn:microsoft.com/office/officeart/2005/8/layout/list1"/>
    <dgm:cxn modelId="{11DB9C4F-CDF2-4022-BE1C-7241A97FC546}" type="presParOf" srcId="{BE3F3E25-A72B-48F0-9C02-CF9143CA1961}" destId="{17A85A62-10ED-4B2B-8855-4DC81DCB9C90}" srcOrd="1" destOrd="0" presId="urn:microsoft.com/office/officeart/2005/8/layout/list1"/>
    <dgm:cxn modelId="{41034B5C-B226-4799-8C05-4CE64E8F4AE5}" type="presParOf" srcId="{BE3F3E25-A72B-48F0-9C02-CF9143CA1961}" destId="{48D39F3E-687B-4E1B-93DF-996B6364FE13}" srcOrd="2" destOrd="0" presId="urn:microsoft.com/office/officeart/2005/8/layout/list1"/>
    <dgm:cxn modelId="{CC548F0A-3F1D-49B1-9464-2AB13E3EB3A0}" type="presParOf" srcId="{BE3F3E25-A72B-48F0-9C02-CF9143CA1961}" destId="{6AC2CD2C-A731-4481-B66A-9177F52491F7}" srcOrd="3" destOrd="0" presId="urn:microsoft.com/office/officeart/2005/8/layout/list1"/>
    <dgm:cxn modelId="{185B8FBC-C4C5-4D5C-BB7C-B260AE4F734E}" type="presParOf" srcId="{BE3F3E25-A72B-48F0-9C02-CF9143CA1961}" destId="{F3F90FBB-10C1-4263-97BD-6056CB4ADA62}" srcOrd="4" destOrd="0" presId="urn:microsoft.com/office/officeart/2005/8/layout/list1"/>
    <dgm:cxn modelId="{3244702C-7481-4BA7-9391-43E4C2C5BEBB}" type="presParOf" srcId="{F3F90FBB-10C1-4263-97BD-6056CB4ADA62}" destId="{3A35C8E6-7383-4CB4-98F3-1B170012EBC3}" srcOrd="0" destOrd="0" presId="urn:microsoft.com/office/officeart/2005/8/layout/list1"/>
    <dgm:cxn modelId="{569BF3C2-0DD0-4269-AC38-9A3A80E1B9B1}" type="presParOf" srcId="{F3F90FBB-10C1-4263-97BD-6056CB4ADA62}" destId="{9A429F26-39CF-403B-ACA9-1538023909B2}" srcOrd="1" destOrd="0" presId="urn:microsoft.com/office/officeart/2005/8/layout/list1"/>
    <dgm:cxn modelId="{E2D94908-90D2-4153-B51C-C5C7B124E242}" type="presParOf" srcId="{BE3F3E25-A72B-48F0-9C02-CF9143CA1961}" destId="{07780EAF-2A19-4051-A377-553BE2C06956}" srcOrd="5" destOrd="0" presId="urn:microsoft.com/office/officeart/2005/8/layout/list1"/>
    <dgm:cxn modelId="{45B4D432-7FE2-4E06-89BD-CE32FC876C1F}" type="presParOf" srcId="{BE3F3E25-A72B-48F0-9C02-CF9143CA1961}" destId="{C1C901F7-7F80-4AD1-8DBC-61BFF38DA15F}" srcOrd="6" destOrd="0" presId="urn:microsoft.com/office/officeart/2005/8/layout/list1"/>
    <dgm:cxn modelId="{571C52F2-8EBD-4E19-887D-0F40A7A0CBA5}" type="presParOf" srcId="{BE3F3E25-A72B-48F0-9C02-CF9143CA1961}" destId="{318965DC-6D75-4477-A8CE-E4D79FF725D1}" srcOrd="7" destOrd="0" presId="urn:microsoft.com/office/officeart/2005/8/layout/list1"/>
    <dgm:cxn modelId="{BFF8836C-93D2-4678-B698-2288D2982372}" type="presParOf" srcId="{BE3F3E25-A72B-48F0-9C02-CF9143CA1961}" destId="{F19B7AA0-8850-4400-BA2B-6F681A8FAF87}" srcOrd="8" destOrd="0" presId="urn:microsoft.com/office/officeart/2005/8/layout/list1"/>
    <dgm:cxn modelId="{07EBBFFD-15CD-493A-B65D-78BA2783724E}" type="presParOf" srcId="{F19B7AA0-8850-4400-BA2B-6F681A8FAF87}" destId="{9778C1C1-3DBC-4604-BB63-1928BBC79F57}" srcOrd="0" destOrd="0" presId="urn:microsoft.com/office/officeart/2005/8/layout/list1"/>
    <dgm:cxn modelId="{BEE9F8A7-34F1-4E97-A023-5D95C68F5DB8}" type="presParOf" srcId="{F19B7AA0-8850-4400-BA2B-6F681A8FAF87}" destId="{5D2E4036-9AD7-426B-9A8F-E25A04FD7073}" srcOrd="1" destOrd="0" presId="urn:microsoft.com/office/officeart/2005/8/layout/list1"/>
    <dgm:cxn modelId="{74A9235C-8DFA-4B44-A0D7-3AB78764F2AF}" type="presParOf" srcId="{BE3F3E25-A72B-48F0-9C02-CF9143CA1961}" destId="{2B387313-4D34-45A2-A815-21DE4B666FEA}" srcOrd="9" destOrd="0" presId="urn:microsoft.com/office/officeart/2005/8/layout/list1"/>
    <dgm:cxn modelId="{4493535F-498A-40A2-AAC0-C6A5E2DE541E}" type="presParOf" srcId="{BE3F3E25-A72B-48F0-9C02-CF9143CA1961}" destId="{03E2CFDE-617B-403D-8E35-6AB259B06584}" srcOrd="10" destOrd="0" presId="urn:microsoft.com/office/officeart/2005/8/layout/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71E2DC2-2E38-4799-95B5-32CF29DCE7D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pt-BR"/>
        </a:p>
      </dgm:t>
    </dgm:pt>
    <dgm:pt modelId="{AA6DBFCD-5150-4AC2-BB62-F4356871875E}">
      <dgm:prSet phldrT="[Texto]"/>
      <dgm:spPr/>
      <dgm:t>
        <a:bodyPr/>
        <a:lstStyle/>
        <a:p>
          <a:r>
            <a:rPr lang="pt-BR" dirty="0"/>
            <a:t>I – intervenção administrativa</a:t>
          </a:r>
        </a:p>
      </dgm:t>
    </dgm:pt>
    <dgm:pt modelId="{E808811A-7AEE-4B55-AFD4-0295F9DFFB8D}" type="parTrans" cxnId="{A10201F2-A6F9-400B-993D-450D68B776FC}">
      <dgm:prSet/>
      <dgm:spPr/>
      <dgm:t>
        <a:bodyPr/>
        <a:lstStyle/>
        <a:p>
          <a:endParaRPr lang="pt-BR"/>
        </a:p>
      </dgm:t>
    </dgm:pt>
    <dgm:pt modelId="{3D86FE4F-12CC-4A59-A6D1-F51F91FA4A68}" type="sibTrans" cxnId="{A10201F2-A6F9-400B-993D-450D68B776FC}">
      <dgm:prSet/>
      <dgm:spPr/>
      <dgm:t>
        <a:bodyPr/>
        <a:lstStyle/>
        <a:p>
          <a:endParaRPr lang="pt-BR"/>
        </a:p>
      </dgm:t>
    </dgm:pt>
    <dgm:pt modelId="{3AE30A98-ED3B-497D-BE8F-D8529606A056}">
      <dgm:prSet phldrT="[Texto]"/>
      <dgm:spPr/>
      <dgm:t>
        <a:bodyPr/>
        <a:lstStyle/>
        <a:p>
          <a:r>
            <a:rPr lang="pt-BR" dirty="0"/>
            <a:t>II – caducidade da concessão ou permissão</a:t>
          </a:r>
        </a:p>
      </dgm:t>
    </dgm:pt>
    <dgm:pt modelId="{4BC4E7BE-91C8-4341-9657-288F4DCDE729}" type="parTrans" cxnId="{00E50264-CFBD-4EA8-830D-CC961FA28824}">
      <dgm:prSet/>
      <dgm:spPr/>
      <dgm:t>
        <a:bodyPr/>
        <a:lstStyle/>
        <a:p>
          <a:endParaRPr lang="pt-BR"/>
        </a:p>
      </dgm:t>
    </dgm:pt>
    <dgm:pt modelId="{255492C4-2D6E-43B2-86C4-A208A9055177}" type="sibTrans" cxnId="{00E50264-CFBD-4EA8-830D-CC961FA28824}">
      <dgm:prSet/>
      <dgm:spPr/>
      <dgm:t>
        <a:bodyPr/>
        <a:lstStyle/>
        <a:p>
          <a:endParaRPr lang="pt-BR"/>
        </a:p>
      </dgm:t>
    </dgm:pt>
    <dgm:pt modelId="{BE3F3E25-A72B-48F0-9C02-CF9143CA1961}" type="pres">
      <dgm:prSet presAssocID="{271E2DC2-2E38-4799-95B5-32CF29DCE7D8}" presName="linear" presStyleCnt="0">
        <dgm:presLayoutVars>
          <dgm:dir/>
          <dgm:animLvl val="lvl"/>
          <dgm:resizeHandles val="exact"/>
        </dgm:presLayoutVars>
      </dgm:prSet>
      <dgm:spPr/>
    </dgm:pt>
    <dgm:pt modelId="{4DC110B2-F9AA-42C8-B174-89F45BFEF21A}" type="pres">
      <dgm:prSet presAssocID="{AA6DBFCD-5150-4AC2-BB62-F4356871875E}" presName="parentLin" presStyleCnt="0"/>
      <dgm:spPr/>
    </dgm:pt>
    <dgm:pt modelId="{CCC54082-CBA6-4D37-B10B-E7C7BCA38F23}" type="pres">
      <dgm:prSet presAssocID="{AA6DBFCD-5150-4AC2-BB62-F4356871875E}" presName="parentLeftMargin" presStyleLbl="node1" presStyleIdx="0" presStyleCnt="2"/>
      <dgm:spPr/>
    </dgm:pt>
    <dgm:pt modelId="{F7A034C7-B1BD-4AEF-87EF-C8A76A3510E5}" type="pres">
      <dgm:prSet presAssocID="{AA6DBFCD-5150-4AC2-BB62-F4356871875E}" presName="parentText" presStyleLbl="node1" presStyleIdx="0" presStyleCnt="2">
        <dgm:presLayoutVars>
          <dgm:chMax val="0"/>
          <dgm:bulletEnabled val="1"/>
        </dgm:presLayoutVars>
      </dgm:prSet>
      <dgm:spPr/>
    </dgm:pt>
    <dgm:pt modelId="{17A85A62-10ED-4B2B-8855-4DC81DCB9C90}" type="pres">
      <dgm:prSet presAssocID="{AA6DBFCD-5150-4AC2-BB62-F4356871875E}" presName="negativeSpace" presStyleCnt="0"/>
      <dgm:spPr/>
    </dgm:pt>
    <dgm:pt modelId="{48D39F3E-687B-4E1B-93DF-996B6364FE13}" type="pres">
      <dgm:prSet presAssocID="{AA6DBFCD-5150-4AC2-BB62-F4356871875E}" presName="childText" presStyleLbl="conFgAcc1" presStyleIdx="0" presStyleCnt="2">
        <dgm:presLayoutVars>
          <dgm:bulletEnabled val="1"/>
        </dgm:presLayoutVars>
      </dgm:prSet>
      <dgm:spPr/>
    </dgm:pt>
    <dgm:pt modelId="{6AC2CD2C-A731-4481-B66A-9177F52491F7}" type="pres">
      <dgm:prSet presAssocID="{3D86FE4F-12CC-4A59-A6D1-F51F91FA4A68}" presName="spaceBetweenRectangles" presStyleCnt="0"/>
      <dgm:spPr/>
    </dgm:pt>
    <dgm:pt modelId="{F3F90FBB-10C1-4263-97BD-6056CB4ADA62}" type="pres">
      <dgm:prSet presAssocID="{3AE30A98-ED3B-497D-BE8F-D8529606A056}" presName="parentLin" presStyleCnt="0"/>
      <dgm:spPr/>
    </dgm:pt>
    <dgm:pt modelId="{3A35C8E6-7383-4CB4-98F3-1B170012EBC3}" type="pres">
      <dgm:prSet presAssocID="{3AE30A98-ED3B-497D-BE8F-D8529606A056}" presName="parentLeftMargin" presStyleLbl="node1" presStyleIdx="0" presStyleCnt="2"/>
      <dgm:spPr/>
    </dgm:pt>
    <dgm:pt modelId="{9A429F26-39CF-403B-ACA9-1538023909B2}" type="pres">
      <dgm:prSet presAssocID="{3AE30A98-ED3B-497D-BE8F-D8529606A056}" presName="parentText" presStyleLbl="node1" presStyleIdx="1" presStyleCnt="2">
        <dgm:presLayoutVars>
          <dgm:chMax val="0"/>
          <dgm:bulletEnabled val="1"/>
        </dgm:presLayoutVars>
      </dgm:prSet>
      <dgm:spPr/>
    </dgm:pt>
    <dgm:pt modelId="{07780EAF-2A19-4051-A377-553BE2C06956}" type="pres">
      <dgm:prSet presAssocID="{3AE30A98-ED3B-497D-BE8F-D8529606A056}" presName="negativeSpace" presStyleCnt="0"/>
      <dgm:spPr/>
    </dgm:pt>
    <dgm:pt modelId="{C1C901F7-7F80-4AD1-8DBC-61BFF38DA15F}" type="pres">
      <dgm:prSet presAssocID="{3AE30A98-ED3B-497D-BE8F-D8529606A056}" presName="childText" presStyleLbl="conFgAcc1" presStyleIdx="1" presStyleCnt="2">
        <dgm:presLayoutVars>
          <dgm:bulletEnabled val="1"/>
        </dgm:presLayoutVars>
      </dgm:prSet>
      <dgm:spPr/>
    </dgm:pt>
  </dgm:ptLst>
  <dgm:cxnLst>
    <dgm:cxn modelId="{98E2332E-78E6-4981-8C81-80B8E5887796}" type="presOf" srcId="{3AE30A98-ED3B-497D-BE8F-D8529606A056}" destId="{9A429F26-39CF-403B-ACA9-1538023909B2}" srcOrd="1" destOrd="0" presId="urn:microsoft.com/office/officeart/2005/8/layout/list1"/>
    <dgm:cxn modelId="{28DDD05C-720D-4E25-A9BD-62DA97588B74}" type="presOf" srcId="{3AE30A98-ED3B-497D-BE8F-D8529606A056}" destId="{3A35C8E6-7383-4CB4-98F3-1B170012EBC3}" srcOrd="0" destOrd="0" presId="urn:microsoft.com/office/officeart/2005/8/layout/list1"/>
    <dgm:cxn modelId="{00E50264-CFBD-4EA8-830D-CC961FA28824}" srcId="{271E2DC2-2E38-4799-95B5-32CF29DCE7D8}" destId="{3AE30A98-ED3B-497D-BE8F-D8529606A056}" srcOrd="1" destOrd="0" parTransId="{4BC4E7BE-91C8-4341-9657-288F4DCDE729}" sibTransId="{255492C4-2D6E-43B2-86C4-A208A9055177}"/>
    <dgm:cxn modelId="{379E1073-41D1-45AC-9CE9-32B9B5B0F55D}" type="presOf" srcId="{AA6DBFCD-5150-4AC2-BB62-F4356871875E}" destId="{CCC54082-CBA6-4D37-B10B-E7C7BCA38F23}" srcOrd="0" destOrd="0" presId="urn:microsoft.com/office/officeart/2005/8/layout/list1"/>
    <dgm:cxn modelId="{365D6F95-0EF8-4E59-BEB1-E42783D7B6DF}" type="presOf" srcId="{271E2DC2-2E38-4799-95B5-32CF29DCE7D8}" destId="{BE3F3E25-A72B-48F0-9C02-CF9143CA1961}" srcOrd="0" destOrd="0" presId="urn:microsoft.com/office/officeart/2005/8/layout/list1"/>
    <dgm:cxn modelId="{A10201F2-A6F9-400B-993D-450D68B776FC}" srcId="{271E2DC2-2E38-4799-95B5-32CF29DCE7D8}" destId="{AA6DBFCD-5150-4AC2-BB62-F4356871875E}" srcOrd="0" destOrd="0" parTransId="{E808811A-7AEE-4B55-AFD4-0295F9DFFB8D}" sibTransId="{3D86FE4F-12CC-4A59-A6D1-F51F91FA4A68}"/>
    <dgm:cxn modelId="{7D5CBEF9-7E7D-4404-8B76-EEB63D127F9C}" type="presOf" srcId="{AA6DBFCD-5150-4AC2-BB62-F4356871875E}" destId="{F7A034C7-B1BD-4AEF-87EF-C8A76A3510E5}" srcOrd="1" destOrd="0" presId="urn:microsoft.com/office/officeart/2005/8/layout/list1"/>
    <dgm:cxn modelId="{8F113DF4-1F01-4641-AFE9-0E7BC27488FF}" type="presParOf" srcId="{BE3F3E25-A72B-48F0-9C02-CF9143CA1961}" destId="{4DC110B2-F9AA-42C8-B174-89F45BFEF21A}" srcOrd="0" destOrd="0" presId="urn:microsoft.com/office/officeart/2005/8/layout/list1"/>
    <dgm:cxn modelId="{F6874414-3845-47E3-BFE6-2C48CDE0F7B1}" type="presParOf" srcId="{4DC110B2-F9AA-42C8-B174-89F45BFEF21A}" destId="{CCC54082-CBA6-4D37-B10B-E7C7BCA38F23}" srcOrd="0" destOrd="0" presId="urn:microsoft.com/office/officeart/2005/8/layout/list1"/>
    <dgm:cxn modelId="{7DE07D25-C24E-48BF-8800-E9FDE184938B}" type="presParOf" srcId="{4DC110B2-F9AA-42C8-B174-89F45BFEF21A}" destId="{F7A034C7-B1BD-4AEF-87EF-C8A76A3510E5}" srcOrd="1" destOrd="0" presId="urn:microsoft.com/office/officeart/2005/8/layout/list1"/>
    <dgm:cxn modelId="{D0EEFADE-599F-4AD9-8073-311774BC3A55}" type="presParOf" srcId="{BE3F3E25-A72B-48F0-9C02-CF9143CA1961}" destId="{17A85A62-10ED-4B2B-8855-4DC81DCB9C90}" srcOrd="1" destOrd="0" presId="urn:microsoft.com/office/officeart/2005/8/layout/list1"/>
    <dgm:cxn modelId="{3448894D-8170-4E6D-A675-547F984C2BD3}" type="presParOf" srcId="{BE3F3E25-A72B-48F0-9C02-CF9143CA1961}" destId="{48D39F3E-687B-4E1B-93DF-996B6364FE13}" srcOrd="2" destOrd="0" presId="urn:microsoft.com/office/officeart/2005/8/layout/list1"/>
    <dgm:cxn modelId="{D4A1CBB5-E3EE-4CA0-968D-AF3363425056}" type="presParOf" srcId="{BE3F3E25-A72B-48F0-9C02-CF9143CA1961}" destId="{6AC2CD2C-A731-4481-B66A-9177F52491F7}" srcOrd="3" destOrd="0" presId="urn:microsoft.com/office/officeart/2005/8/layout/list1"/>
    <dgm:cxn modelId="{73D0760B-6A38-4D7C-BDF0-8F0D83CDC99B}" type="presParOf" srcId="{BE3F3E25-A72B-48F0-9C02-CF9143CA1961}" destId="{F3F90FBB-10C1-4263-97BD-6056CB4ADA62}" srcOrd="4" destOrd="0" presId="urn:microsoft.com/office/officeart/2005/8/layout/list1"/>
    <dgm:cxn modelId="{62167C6E-D08A-4756-9A7D-510A0688FD52}" type="presParOf" srcId="{F3F90FBB-10C1-4263-97BD-6056CB4ADA62}" destId="{3A35C8E6-7383-4CB4-98F3-1B170012EBC3}" srcOrd="0" destOrd="0" presId="urn:microsoft.com/office/officeart/2005/8/layout/list1"/>
    <dgm:cxn modelId="{41DAD0D8-E5D1-47D0-A2C3-BD7A0E2DD81A}" type="presParOf" srcId="{F3F90FBB-10C1-4263-97BD-6056CB4ADA62}" destId="{9A429F26-39CF-403B-ACA9-1538023909B2}" srcOrd="1" destOrd="0" presId="urn:microsoft.com/office/officeart/2005/8/layout/list1"/>
    <dgm:cxn modelId="{36CC3C46-B612-4C0F-9288-26C3DB1AC591}" type="presParOf" srcId="{BE3F3E25-A72B-48F0-9C02-CF9143CA1961}" destId="{07780EAF-2A19-4051-A377-553BE2C06956}" srcOrd="5" destOrd="0" presId="urn:microsoft.com/office/officeart/2005/8/layout/list1"/>
    <dgm:cxn modelId="{717AC897-FA62-4926-9977-5252AD196AD2}" type="presParOf" srcId="{BE3F3E25-A72B-48F0-9C02-CF9143CA1961}" destId="{C1C901F7-7F80-4AD1-8DBC-61BFF38DA15F}" srcOrd="6" destOrd="0" presId="urn:microsoft.com/office/officeart/2005/8/layout/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F74A5-64A4-4F38-B764-677AA4D8A967}">
      <dsp:nvSpPr>
        <dsp:cNvPr id="0" name=""/>
        <dsp:cNvSpPr/>
      </dsp:nvSpPr>
      <dsp:spPr>
        <a:xfrm>
          <a:off x="0" y="19583"/>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Lei nº 5.250/2001</a:t>
          </a:r>
        </a:p>
      </dsp:txBody>
      <dsp:txXfrm>
        <a:off x="22617" y="42200"/>
        <a:ext cx="9603590" cy="418086"/>
      </dsp:txXfrm>
    </dsp:sp>
    <dsp:sp modelId="{C17261BB-A5B7-46E4-834A-62613B1F286C}">
      <dsp:nvSpPr>
        <dsp:cNvPr id="0" name=""/>
        <dsp:cNvSpPr/>
      </dsp:nvSpPr>
      <dsp:spPr>
        <a:xfrm>
          <a:off x="0" y="482903"/>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Outorga concessão à CAERN</a:t>
          </a:r>
        </a:p>
      </dsp:txBody>
      <dsp:txXfrm>
        <a:off x="0" y="482903"/>
        <a:ext cx="9648824" cy="364320"/>
      </dsp:txXfrm>
    </dsp:sp>
    <dsp:sp modelId="{17AA347B-8FF8-486B-9E3E-AB3E62F5A666}">
      <dsp:nvSpPr>
        <dsp:cNvPr id="0" name=""/>
        <dsp:cNvSpPr/>
      </dsp:nvSpPr>
      <dsp:spPr>
        <a:xfrm>
          <a:off x="0" y="847223"/>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Lei nº 5.346/2001</a:t>
          </a:r>
        </a:p>
      </dsp:txBody>
      <dsp:txXfrm>
        <a:off x="22617" y="869840"/>
        <a:ext cx="9603590" cy="418086"/>
      </dsp:txXfrm>
    </dsp:sp>
    <dsp:sp modelId="{C7FC742A-48F0-409D-8016-358545D96260}">
      <dsp:nvSpPr>
        <dsp:cNvPr id="0" name=""/>
        <dsp:cNvSpPr/>
      </dsp:nvSpPr>
      <dsp:spPr>
        <a:xfrm>
          <a:off x="0" y="1310543"/>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Lei de criação da ARSBAN</a:t>
          </a:r>
        </a:p>
      </dsp:txBody>
      <dsp:txXfrm>
        <a:off x="0" y="1310543"/>
        <a:ext cx="9648824" cy="364320"/>
      </dsp:txXfrm>
    </dsp:sp>
    <dsp:sp modelId="{CF9D74F4-203D-4299-BF2F-0416D5121FBC}">
      <dsp:nvSpPr>
        <dsp:cNvPr id="0" name=""/>
        <dsp:cNvSpPr/>
      </dsp:nvSpPr>
      <dsp:spPr>
        <a:xfrm>
          <a:off x="0" y="1674863"/>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Lei nº 5.285/2001</a:t>
          </a:r>
        </a:p>
      </dsp:txBody>
      <dsp:txXfrm>
        <a:off x="22617" y="1697480"/>
        <a:ext cx="9603590" cy="418086"/>
      </dsp:txXfrm>
    </dsp:sp>
    <dsp:sp modelId="{EBDDC838-066C-40D6-B7C0-1567C8CB0E9D}">
      <dsp:nvSpPr>
        <dsp:cNvPr id="0" name=""/>
        <dsp:cNvSpPr/>
      </dsp:nvSpPr>
      <dsp:spPr>
        <a:xfrm>
          <a:off x="0" y="2138183"/>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Lei de criação do COMSAB</a:t>
          </a:r>
        </a:p>
      </dsp:txBody>
      <dsp:txXfrm>
        <a:off x="0" y="2138183"/>
        <a:ext cx="9648824" cy="364320"/>
      </dsp:txXfrm>
    </dsp:sp>
    <dsp:sp modelId="{31DEB431-8FA2-4F3B-B3C7-5BAB9999D1C4}">
      <dsp:nvSpPr>
        <dsp:cNvPr id="0" name=""/>
        <dsp:cNvSpPr/>
      </dsp:nvSpPr>
      <dsp:spPr>
        <a:xfrm>
          <a:off x="0" y="2502504"/>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Lei nº 6.880/2019</a:t>
          </a:r>
        </a:p>
      </dsp:txBody>
      <dsp:txXfrm>
        <a:off x="22617" y="2525121"/>
        <a:ext cx="9603590" cy="418086"/>
      </dsp:txXfrm>
    </dsp:sp>
    <dsp:sp modelId="{CDE8D1BB-A6B2-48D5-8E1C-ADF459C9F992}">
      <dsp:nvSpPr>
        <dsp:cNvPr id="0" name=""/>
        <dsp:cNvSpPr/>
      </dsp:nvSpPr>
      <dsp:spPr>
        <a:xfrm>
          <a:off x="0" y="2965824"/>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Estabelece a Política Municipal de Saneamento Básico no Município do Natal</a:t>
          </a:r>
        </a:p>
      </dsp:txBody>
      <dsp:txXfrm>
        <a:off x="0" y="2965824"/>
        <a:ext cx="9648824" cy="364320"/>
      </dsp:txXfrm>
    </dsp:sp>
    <dsp:sp modelId="{04FA5DF3-8C81-4C69-AB8E-1A12C4B59D39}">
      <dsp:nvSpPr>
        <dsp:cNvPr id="0" name=""/>
        <dsp:cNvSpPr/>
      </dsp:nvSpPr>
      <dsp:spPr>
        <a:xfrm>
          <a:off x="0" y="3330144"/>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 Decreto nº 11.447/2017</a:t>
          </a:r>
        </a:p>
      </dsp:txBody>
      <dsp:txXfrm>
        <a:off x="22617" y="3352761"/>
        <a:ext cx="9603590" cy="418086"/>
      </dsp:txXfrm>
    </dsp:sp>
    <dsp:sp modelId="{ED006FEE-BB5F-4130-B78F-4820BC4473F8}">
      <dsp:nvSpPr>
        <dsp:cNvPr id="0" name=""/>
        <dsp:cNvSpPr/>
      </dsp:nvSpPr>
      <dsp:spPr>
        <a:xfrm>
          <a:off x="0" y="3793464"/>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Aprova o Plano Municipal de Saneamento Básico do Município </a:t>
          </a:r>
          <a:r>
            <a:rPr lang="pt-BR" sz="2000" kern="1200"/>
            <a:t>do Natal</a:t>
          </a:r>
          <a:endParaRPr lang="pt-BR" sz="2000" kern="1200" dirty="0"/>
        </a:p>
      </dsp:txBody>
      <dsp:txXfrm>
        <a:off x="0" y="3793464"/>
        <a:ext cx="9648824" cy="364320"/>
      </dsp:txXfrm>
    </dsp:sp>
    <dsp:sp modelId="{8232F76E-FC95-47A5-B0BE-67DDC89CFF84}">
      <dsp:nvSpPr>
        <dsp:cNvPr id="0" name=""/>
        <dsp:cNvSpPr/>
      </dsp:nvSpPr>
      <dsp:spPr>
        <a:xfrm>
          <a:off x="0" y="4157784"/>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Lei Complementar nº124/2011</a:t>
          </a:r>
        </a:p>
      </dsp:txBody>
      <dsp:txXfrm>
        <a:off x="22617" y="4180401"/>
        <a:ext cx="9603590" cy="418086"/>
      </dsp:txXfrm>
    </dsp:sp>
    <dsp:sp modelId="{ADC58F16-63C7-4262-A08A-B7F958D6717E}">
      <dsp:nvSpPr>
        <dsp:cNvPr id="0" name=""/>
        <dsp:cNvSpPr/>
      </dsp:nvSpPr>
      <dsp:spPr>
        <a:xfrm>
          <a:off x="0" y="4621104"/>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Dispõe sobre o Plano Diretor de Drenagem do Município do Natal</a:t>
          </a:r>
        </a:p>
      </dsp:txBody>
      <dsp:txXfrm>
        <a:off x="0" y="4621104"/>
        <a:ext cx="9648824" cy="364320"/>
      </dsp:txXfrm>
    </dsp:sp>
    <dsp:sp modelId="{98C70174-BD27-4798-899B-F554DEEE71EA}">
      <dsp:nvSpPr>
        <dsp:cNvPr id="0" name=""/>
        <dsp:cNvSpPr/>
      </dsp:nvSpPr>
      <dsp:spPr>
        <a:xfrm>
          <a:off x="0" y="4985424"/>
          <a:ext cx="9648824" cy="463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pt-BR" sz="2000" kern="1200" dirty="0"/>
            <a:t>Decreto nº 9.721/2012</a:t>
          </a:r>
        </a:p>
      </dsp:txBody>
      <dsp:txXfrm>
        <a:off x="22617" y="5008041"/>
        <a:ext cx="9603590" cy="418086"/>
      </dsp:txXfrm>
    </dsp:sp>
    <dsp:sp modelId="{8C78D6E7-5D0C-4937-9A57-7EF6042CA222}">
      <dsp:nvSpPr>
        <dsp:cNvPr id="0" name=""/>
        <dsp:cNvSpPr/>
      </dsp:nvSpPr>
      <dsp:spPr>
        <a:xfrm>
          <a:off x="0" y="5448744"/>
          <a:ext cx="96488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35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pt-BR" sz="2000" kern="1200" dirty="0"/>
            <a:t>Aprova o Plano de Gestão do Resíduos Sólidos do Município do Natal</a:t>
          </a:r>
        </a:p>
      </dsp:txBody>
      <dsp:txXfrm>
        <a:off x="0" y="5448744"/>
        <a:ext cx="9648824" cy="364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FB4153-56EE-434B-A006-8F747D601F67}">
      <dsp:nvSpPr>
        <dsp:cNvPr id="0" name=""/>
        <dsp:cNvSpPr/>
      </dsp:nvSpPr>
      <dsp:spPr>
        <a:xfrm>
          <a:off x="0" y="0"/>
          <a:ext cx="6600871" cy="874401"/>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0" strike="noStrike" kern="1200" spc="-1" dirty="0">
              <a:uFill>
                <a:solidFill>
                  <a:srgbClr val="FFFFFF"/>
                </a:solidFill>
              </a:uFill>
              <a:latin typeface="+mn-lt"/>
              <a:ea typeface="DejaVu Sans"/>
            </a:rPr>
            <a:t>Proposta de Minuta de Lei – Prefeitura Municipal do Natal/Start;</a:t>
          </a:r>
          <a:endParaRPr lang="pt-BR" sz="2400" kern="1200" dirty="0">
            <a:latin typeface="+mn-lt"/>
          </a:endParaRPr>
        </a:p>
      </dsp:txBody>
      <dsp:txXfrm>
        <a:off x="25610" y="25610"/>
        <a:ext cx="5555019" cy="823181"/>
      </dsp:txXfrm>
    </dsp:sp>
    <dsp:sp modelId="{D1E02390-857E-4143-9C7E-AFB36D0FC3F8}">
      <dsp:nvSpPr>
        <dsp:cNvPr id="0" name=""/>
        <dsp:cNvSpPr/>
      </dsp:nvSpPr>
      <dsp:spPr>
        <a:xfrm>
          <a:off x="492922" y="995845"/>
          <a:ext cx="6600871" cy="874401"/>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0" strike="noStrike" kern="1200" spc="-1" dirty="0">
              <a:uFill>
                <a:solidFill>
                  <a:srgbClr val="FFFFFF"/>
                </a:solidFill>
              </a:uFill>
              <a:latin typeface="+mn-lt"/>
              <a:ea typeface="DejaVu Sans"/>
            </a:rPr>
            <a:t>Apreciação e aprovação do COMSAB;</a:t>
          </a:r>
          <a:endParaRPr lang="pt-BR" sz="2400" kern="1200" dirty="0">
            <a:latin typeface="+mn-lt"/>
          </a:endParaRPr>
        </a:p>
      </dsp:txBody>
      <dsp:txXfrm>
        <a:off x="518532" y="1021455"/>
        <a:ext cx="5488368" cy="823181"/>
      </dsp:txXfrm>
    </dsp:sp>
    <dsp:sp modelId="{AD2EAF57-8904-41F7-A274-9A1BA59EDD8B}">
      <dsp:nvSpPr>
        <dsp:cNvPr id="0" name=""/>
        <dsp:cNvSpPr/>
      </dsp:nvSpPr>
      <dsp:spPr>
        <a:xfrm>
          <a:off x="985844" y="1991691"/>
          <a:ext cx="6600871" cy="874401"/>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0" strike="noStrike" kern="1200" spc="-1">
              <a:uFill>
                <a:solidFill>
                  <a:srgbClr val="FFFFFF"/>
                </a:solidFill>
              </a:uFill>
              <a:latin typeface="+mn-lt"/>
              <a:ea typeface="DejaVu Sans"/>
            </a:rPr>
            <a:t>Apreciação e aprovação do CONCIDADE;</a:t>
          </a:r>
          <a:endParaRPr lang="pt-BR" sz="2400" kern="1200" dirty="0">
            <a:latin typeface="+mn-lt"/>
          </a:endParaRPr>
        </a:p>
      </dsp:txBody>
      <dsp:txXfrm>
        <a:off x="1011454" y="2017301"/>
        <a:ext cx="5488368" cy="823181"/>
      </dsp:txXfrm>
    </dsp:sp>
    <dsp:sp modelId="{FA564D90-1B0E-4407-93A6-4E05CADEC64C}">
      <dsp:nvSpPr>
        <dsp:cNvPr id="0" name=""/>
        <dsp:cNvSpPr/>
      </dsp:nvSpPr>
      <dsp:spPr>
        <a:xfrm>
          <a:off x="1478766" y="2987537"/>
          <a:ext cx="6600871" cy="874401"/>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0" strike="noStrike" kern="1200" spc="-1">
              <a:uFill>
                <a:solidFill>
                  <a:srgbClr val="FFFFFF"/>
                </a:solidFill>
              </a:uFill>
              <a:latin typeface="+mn-lt"/>
              <a:ea typeface="DejaVu Sans"/>
            </a:rPr>
            <a:t>Apreciação e aprovação da Câmara Municipal do Natal;</a:t>
          </a:r>
          <a:endParaRPr lang="pt-BR" sz="2400" b="0" strike="noStrike" kern="1200" spc="-1" dirty="0">
            <a:uFill>
              <a:solidFill>
                <a:srgbClr val="FFFFFF"/>
              </a:solidFill>
            </a:uFill>
            <a:latin typeface="+mn-lt"/>
          </a:endParaRPr>
        </a:p>
      </dsp:txBody>
      <dsp:txXfrm>
        <a:off x="1504376" y="3013147"/>
        <a:ext cx="5488368" cy="823181"/>
      </dsp:txXfrm>
    </dsp:sp>
    <dsp:sp modelId="{3AE4C3F6-E7AC-4023-B57C-D0018ADC06DA}">
      <dsp:nvSpPr>
        <dsp:cNvPr id="0" name=""/>
        <dsp:cNvSpPr/>
      </dsp:nvSpPr>
      <dsp:spPr>
        <a:xfrm>
          <a:off x="1971688" y="3983382"/>
          <a:ext cx="6600871" cy="874401"/>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0" strike="noStrike" kern="1200" spc="-1" dirty="0">
              <a:uFill>
                <a:solidFill>
                  <a:srgbClr val="FFFFFF"/>
                </a:solidFill>
              </a:uFill>
              <a:latin typeface="+mn-lt"/>
              <a:ea typeface="DejaVu Sans"/>
            </a:rPr>
            <a:t>Sanção e publicação do Prefeito.</a:t>
          </a:r>
          <a:endParaRPr lang="pt-BR" sz="2400" kern="1200" dirty="0">
            <a:latin typeface="+mn-lt"/>
          </a:endParaRPr>
        </a:p>
      </dsp:txBody>
      <dsp:txXfrm>
        <a:off x="1997298" y="4008992"/>
        <a:ext cx="5488368" cy="823181"/>
      </dsp:txXfrm>
    </dsp:sp>
    <dsp:sp modelId="{A4D93D10-736F-48D5-95BC-6B323849DDB4}">
      <dsp:nvSpPr>
        <dsp:cNvPr id="0" name=""/>
        <dsp:cNvSpPr/>
      </dsp:nvSpPr>
      <dsp:spPr>
        <a:xfrm>
          <a:off x="6032510" y="638798"/>
          <a:ext cx="568360" cy="568360"/>
        </a:xfrm>
        <a:prstGeom prst="downArrow">
          <a:avLst>
            <a:gd name="adj1" fmla="val 55000"/>
            <a:gd name="adj2" fmla="val 45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pt-BR" sz="2700" kern="1200">
            <a:latin typeface="+mn-lt"/>
          </a:endParaRPr>
        </a:p>
      </dsp:txBody>
      <dsp:txXfrm>
        <a:off x="6160391" y="638798"/>
        <a:ext cx="312598" cy="427691"/>
      </dsp:txXfrm>
    </dsp:sp>
    <dsp:sp modelId="{86E137F5-3A4D-4D9A-97E3-D7F43E4E9F54}">
      <dsp:nvSpPr>
        <dsp:cNvPr id="0" name=""/>
        <dsp:cNvSpPr/>
      </dsp:nvSpPr>
      <dsp:spPr>
        <a:xfrm>
          <a:off x="6525432" y="1634644"/>
          <a:ext cx="568360" cy="568360"/>
        </a:xfrm>
        <a:prstGeom prst="downArrow">
          <a:avLst>
            <a:gd name="adj1" fmla="val 55000"/>
            <a:gd name="adj2" fmla="val 45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pt-BR" sz="2700" kern="1200">
            <a:latin typeface="+mn-lt"/>
          </a:endParaRPr>
        </a:p>
      </dsp:txBody>
      <dsp:txXfrm>
        <a:off x="6653313" y="1634644"/>
        <a:ext cx="312598" cy="427691"/>
      </dsp:txXfrm>
    </dsp:sp>
    <dsp:sp modelId="{3F29B80A-2D4E-40E8-95DA-F624A3E0BD42}">
      <dsp:nvSpPr>
        <dsp:cNvPr id="0" name=""/>
        <dsp:cNvSpPr/>
      </dsp:nvSpPr>
      <dsp:spPr>
        <a:xfrm>
          <a:off x="7018354" y="2615916"/>
          <a:ext cx="568360" cy="568360"/>
        </a:xfrm>
        <a:prstGeom prst="downArrow">
          <a:avLst>
            <a:gd name="adj1" fmla="val 55000"/>
            <a:gd name="adj2" fmla="val 45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pt-BR" sz="2700" kern="1200">
            <a:latin typeface="+mn-lt"/>
          </a:endParaRPr>
        </a:p>
      </dsp:txBody>
      <dsp:txXfrm>
        <a:off x="7146235" y="2615916"/>
        <a:ext cx="312598" cy="427691"/>
      </dsp:txXfrm>
    </dsp:sp>
    <dsp:sp modelId="{EF93FC1F-98C0-4A15-8C8A-1F81045C4838}">
      <dsp:nvSpPr>
        <dsp:cNvPr id="0" name=""/>
        <dsp:cNvSpPr/>
      </dsp:nvSpPr>
      <dsp:spPr>
        <a:xfrm>
          <a:off x="7511277" y="3621477"/>
          <a:ext cx="568360" cy="568360"/>
        </a:xfrm>
        <a:prstGeom prst="downArrow">
          <a:avLst>
            <a:gd name="adj1" fmla="val 55000"/>
            <a:gd name="adj2" fmla="val 45000"/>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pt-BR" sz="2700" kern="1200">
            <a:latin typeface="+mn-lt"/>
          </a:endParaRPr>
        </a:p>
      </dsp:txBody>
      <dsp:txXfrm>
        <a:off x="7639158" y="3621477"/>
        <a:ext cx="312598" cy="4276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33397-4F5A-488A-AD3F-17E2CEB24F4A}">
      <dsp:nvSpPr>
        <dsp:cNvPr id="0" name=""/>
        <dsp:cNvSpPr/>
      </dsp:nvSpPr>
      <dsp:spPr>
        <a:xfrm>
          <a:off x="0" y="0"/>
          <a:ext cx="9644130"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4E0527C-3D1A-4C70-BFE4-288B2074675C}">
      <dsp:nvSpPr>
        <dsp:cNvPr id="0" name=""/>
        <dsp:cNvSpPr/>
      </dsp:nvSpPr>
      <dsp:spPr>
        <a:xfrm>
          <a:off x="0" y="0"/>
          <a:ext cx="1928826" cy="1552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t>CAPÍTULO I</a:t>
          </a:r>
        </a:p>
      </dsp:txBody>
      <dsp:txXfrm>
        <a:off x="0" y="0"/>
        <a:ext cx="1928826" cy="1552182"/>
      </dsp:txXfrm>
    </dsp:sp>
    <dsp:sp modelId="{C7C22C60-2D8D-48EC-8089-A0F0221B95E4}">
      <dsp:nvSpPr>
        <dsp:cNvPr id="0" name=""/>
        <dsp:cNvSpPr/>
      </dsp:nvSpPr>
      <dsp:spPr>
        <a:xfrm>
          <a:off x="2073487" y="18246"/>
          <a:ext cx="7570642" cy="364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t>Disposições preliminares</a:t>
          </a:r>
        </a:p>
      </dsp:txBody>
      <dsp:txXfrm>
        <a:off x="2073487" y="18246"/>
        <a:ext cx="7570642" cy="364929"/>
      </dsp:txXfrm>
    </dsp:sp>
    <dsp:sp modelId="{FA733174-9B33-43ED-98B6-CA35E1942F1D}">
      <dsp:nvSpPr>
        <dsp:cNvPr id="0" name=""/>
        <dsp:cNvSpPr/>
      </dsp:nvSpPr>
      <dsp:spPr>
        <a:xfrm>
          <a:off x="1928825" y="383176"/>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8C030869-AE7D-4A78-A8B5-2C1C9A1C389B}">
      <dsp:nvSpPr>
        <dsp:cNvPr id="0" name=""/>
        <dsp:cNvSpPr/>
      </dsp:nvSpPr>
      <dsp:spPr>
        <a:xfrm>
          <a:off x="2073487" y="401422"/>
          <a:ext cx="7570642" cy="364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t>Princípios </a:t>
          </a:r>
        </a:p>
      </dsp:txBody>
      <dsp:txXfrm>
        <a:off x="2073487" y="401422"/>
        <a:ext cx="7570642" cy="364929"/>
      </dsp:txXfrm>
    </dsp:sp>
    <dsp:sp modelId="{F140F952-4575-4632-8CB4-68B815843914}">
      <dsp:nvSpPr>
        <dsp:cNvPr id="0" name=""/>
        <dsp:cNvSpPr/>
      </dsp:nvSpPr>
      <dsp:spPr>
        <a:xfrm>
          <a:off x="1928825" y="766352"/>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051BF051-88F3-48F4-B7DA-21F42CB40323}">
      <dsp:nvSpPr>
        <dsp:cNvPr id="0" name=""/>
        <dsp:cNvSpPr/>
      </dsp:nvSpPr>
      <dsp:spPr>
        <a:xfrm>
          <a:off x="2073487" y="784598"/>
          <a:ext cx="7570642" cy="364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t>Objetivos</a:t>
          </a:r>
        </a:p>
      </dsp:txBody>
      <dsp:txXfrm>
        <a:off x="2073487" y="784598"/>
        <a:ext cx="7570642" cy="364929"/>
      </dsp:txXfrm>
    </dsp:sp>
    <dsp:sp modelId="{9399E09B-AB72-4B8B-84FF-F36D46BA61E5}">
      <dsp:nvSpPr>
        <dsp:cNvPr id="0" name=""/>
        <dsp:cNvSpPr/>
      </dsp:nvSpPr>
      <dsp:spPr>
        <a:xfrm>
          <a:off x="1928825" y="1149528"/>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9BCAB015-20BE-4DD2-8A59-1B026482B6DD}">
      <dsp:nvSpPr>
        <dsp:cNvPr id="0" name=""/>
        <dsp:cNvSpPr/>
      </dsp:nvSpPr>
      <dsp:spPr>
        <a:xfrm>
          <a:off x="2073487" y="1167774"/>
          <a:ext cx="7570642" cy="364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t>Diretrizes gerais</a:t>
          </a:r>
        </a:p>
      </dsp:txBody>
      <dsp:txXfrm>
        <a:off x="2073487" y="1167774"/>
        <a:ext cx="7570642" cy="364929"/>
      </dsp:txXfrm>
    </dsp:sp>
    <dsp:sp modelId="{810D4E94-DB76-4E36-B0DF-E5F4E652D101}">
      <dsp:nvSpPr>
        <dsp:cNvPr id="0" name=""/>
        <dsp:cNvSpPr/>
      </dsp:nvSpPr>
      <dsp:spPr>
        <a:xfrm>
          <a:off x="1928825" y="1532704"/>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28EF6B6D-B92F-4E3E-A33E-D155AE820267}">
      <dsp:nvSpPr>
        <dsp:cNvPr id="0" name=""/>
        <dsp:cNvSpPr/>
      </dsp:nvSpPr>
      <dsp:spPr>
        <a:xfrm>
          <a:off x="0" y="1552182"/>
          <a:ext cx="9644130"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3648643-2313-4FE8-8340-7828A5F6165E}">
      <dsp:nvSpPr>
        <dsp:cNvPr id="0" name=""/>
        <dsp:cNvSpPr/>
      </dsp:nvSpPr>
      <dsp:spPr>
        <a:xfrm>
          <a:off x="0" y="1552182"/>
          <a:ext cx="1928826" cy="1552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t>CAPÍTULO II</a:t>
          </a:r>
        </a:p>
      </dsp:txBody>
      <dsp:txXfrm>
        <a:off x="0" y="1552182"/>
        <a:ext cx="1928826" cy="1552182"/>
      </dsp:txXfrm>
    </dsp:sp>
    <dsp:sp modelId="{F4FD6FEF-7CB6-4715-A762-5A712563270D}">
      <dsp:nvSpPr>
        <dsp:cNvPr id="0" name=""/>
        <dsp:cNvSpPr/>
      </dsp:nvSpPr>
      <dsp:spPr>
        <a:xfrm>
          <a:off x="2073487" y="1564403"/>
          <a:ext cx="7570642" cy="24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pt-BR" sz="1500" kern="1200" dirty="0"/>
            <a:t>Composição;</a:t>
          </a:r>
        </a:p>
      </dsp:txBody>
      <dsp:txXfrm>
        <a:off x="2073487" y="1564403"/>
        <a:ext cx="7570642" cy="244423"/>
      </dsp:txXfrm>
    </dsp:sp>
    <dsp:sp modelId="{7B7B37E6-AC57-4C23-8CD5-F742907B6A30}">
      <dsp:nvSpPr>
        <dsp:cNvPr id="0" name=""/>
        <dsp:cNvSpPr/>
      </dsp:nvSpPr>
      <dsp:spPr>
        <a:xfrm>
          <a:off x="1928825" y="1808826"/>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723E3269-F81C-4977-AF4B-8A9B7D2D87C1}">
      <dsp:nvSpPr>
        <dsp:cNvPr id="0" name=""/>
        <dsp:cNvSpPr/>
      </dsp:nvSpPr>
      <dsp:spPr>
        <a:xfrm>
          <a:off x="2073487" y="1821048"/>
          <a:ext cx="7570642" cy="24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pt-BR" sz="1500" kern="1200" dirty="0"/>
            <a:t>Plano Municipal de Saneamento;</a:t>
          </a:r>
        </a:p>
      </dsp:txBody>
      <dsp:txXfrm>
        <a:off x="2073487" y="1821048"/>
        <a:ext cx="7570642" cy="244423"/>
      </dsp:txXfrm>
    </dsp:sp>
    <dsp:sp modelId="{08174508-BC4A-4B74-A748-4749BDE314FE}">
      <dsp:nvSpPr>
        <dsp:cNvPr id="0" name=""/>
        <dsp:cNvSpPr/>
      </dsp:nvSpPr>
      <dsp:spPr>
        <a:xfrm>
          <a:off x="1928825" y="2065471"/>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1B5B1E86-2150-4DD2-8D7A-E541BAC2CF49}">
      <dsp:nvSpPr>
        <dsp:cNvPr id="0" name=""/>
        <dsp:cNvSpPr/>
      </dsp:nvSpPr>
      <dsp:spPr>
        <a:xfrm>
          <a:off x="2073487" y="2077692"/>
          <a:ext cx="7570642" cy="24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pt-BR" sz="1500" kern="1200" dirty="0"/>
            <a:t>Controle Social do Saneamento;</a:t>
          </a:r>
        </a:p>
      </dsp:txBody>
      <dsp:txXfrm>
        <a:off x="2073487" y="2077692"/>
        <a:ext cx="7570642" cy="244423"/>
      </dsp:txXfrm>
    </dsp:sp>
    <dsp:sp modelId="{BA082E69-12BF-4CDE-BFB2-21B035425297}">
      <dsp:nvSpPr>
        <dsp:cNvPr id="0" name=""/>
        <dsp:cNvSpPr/>
      </dsp:nvSpPr>
      <dsp:spPr>
        <a:xfrm>
          <a:off x="1928825" y="2322115"/>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70918F75-CEA5-47ED-9D20-516AA7070933}">
      <dsp:nvSpPr>
        <dsp:cNvPr id="0" name=""/>
        <dsp:cNvSpPr/>
      </dsp:nvSpPr>
      <dsp:spPr>
        <a:xfrm>
          <a:off x="2073487" y="2334336"/>
          <a:ext cx="7570642" cy="24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pt-BR" sz="1500" kern="1200" dirty="0"/>
            <a:t>Fundo Municipal de Saneamento Básico – FMSB;</a:t>
          </a:r>
        </a:p>
      </dsp:txBody>
      <dsp:txXfrm>
        <a:off x="2073487" y="2334336"/>
        <a:ext cx="7570642" cy="244423"/>
      </dsp:txXfrm>
    </dsp:sp>
    <dsp:sp modelId="{8BDAB71E-4E07-4EA9-BA02-F006CB4FE4F9}">
      <dsp:nvSpPr>
        <dsp:cNvPr id="0" name=""/>
        <dsp:cNvSpPr/>
      </dsp:nvSpPr>
      <dsp:spPr>
        <a:xfrm>
          <a:off x="1928825" y="2578760"/>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4B215BA8-7610-442A-8CA5-520D6571D063}">
      <dsp:nvSpPr>
        <dsp:cNvPr id="0" name=""/>
        <dsp:cNvSpPr/>
      </dsp:nvSpPr>
      <dsp:spPr>
        <a:xfrm>
          <a:off x="2073487" y="2590981"/>
          <a:ext cx="7570642" cy="24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pt-BR" sz="1500" kern="1200" dirty="0"/>
            <a:t>Sistema Municipal de Saneamento Básico – SISBN;</a:t>
          </a:r>
        </a:p>
      </dsp:txBody>
      <dsp:txXfrm>
        <a:off x="2073487" y="2590981"/>
        <a:ext cx="7570642" cy="244423"/>
      </dsp:txXfrm>
    </dsp:sp>
    <dsp:sp modelId="{AFC8554E-E969-45C6-90ED-3EE188B1DCF5}">
      <dsp:nvSpPr>
        <dsp:cNvPr id="0" name=""/>
        <dsp:cNvSpPr/>
      </dsp:nvSpPr>
      <dsp:spPr>
        <a:xfrm>
          <a:off x="1928825" y="2835404"/>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C7BF632F-11D3-405D-A30A-E3C506F69956}">
      <dsp:nvSpPr>
        <dsp:cNvPr id="0" name=""/>
        <dsp:cNvSpPr/>
      </dsp:nvSpPr>
      <dsp:spPr>
        <a:xfrm>
          <a:off x="2073487" y="2847625"/>
          <a:ext cx="7570642" cy="24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pt-BR" sz="1500" kern="1200" dirty="0"/>
            <a:t>Conferência Municipal de Saneamento Básico</a:t>
          </a:r>
        </a:p>
      </dsp:txBody>
      <dsp:txXfrm>
        <a:off x="2073487" y="2847625"/>
        <a:ext cx="7570642" cy="244423"/>
      </dsp:txXfrm>
    </dsp:sp>
    <dsp:sp modelId="{654424EB-05D7-4F17-B300-CF35B879781D}">
      <dsp:nvSpPr>
        <dsp:cNvPr id="0" name=""/>
        <dsp:cNvSpPr/>
      </dsp:nvSpPr>
      <dsp:spPr>
        <a:xfrm>
          <a:off x="1928825" y="3092049"/>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E2345EBF-5736-497B-B96B-2FFFBA3368E4}">
      <dsp:nvSpPr>
        <dsp:cNvPr id="0" name=""/>
        <dsp:cNvSpPr/>
      </dsp:nvSpPr>
      <dsp:spPr>
        <a:xfrm>
          <a:off x="0" y="3104365"/>
          <a:ext cx="9644130"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38270FC-8B1E-429E-BF16-832D46793BC4}">
      <dsp:nvSpPr>
        <dsp:cNvPr id="0" name=""/>
        <dsp:cNvSpPr/>
      </dsp:nvSpPr>
      <dsp:spPr>
        <a:xfrm>
          <a:off x="0" y="3104365"/>
          <a:ext cx="1928826" cy="1552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t>CAPÍTULO III</a:t>
          </a:r>
        </a:p>
      </dsp:txBody>
      <dsp:txXfrm>
        <a:off x="0" y="3104365"/>
        <a:ext cx="1928826" cy="1552182"/>
      </dsp:txXfrm>
    </dsp:sp>
    <dsp:sp modelId="{7DA8C61A-166E-42FC-94F0-88FE6C448012}">
      <dsp:nvSpPr>
        <dsp:cNvPr id="0" name=""/>
        <dsp:cNvSpPr/>
      </dsp:nvSpPr>
      <dsp:spPr>
        <a:xfrm>
          <a:off x="2073487" y="3174849"/>
          <a:ext cx="7570642" cy="1409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t>Direitos e deveres dos usuários</a:t>
          </a:r>
        </a:p>
      </dsp:txBody>
      <dsp:txXfrm>
        <a:off x="2073487" y="3174849"/>
        <a:ext cx="7570642" cy="1409696"/>
      </dsp:txXfrm>
    </dsp:sp>
    <dsp:sp modelId="{DDE01D9C-AAF8-4AE4-AFD0-1F4174B823FC}">
      <dsp:nvSpPr>
        <dsp:cNvPr id="0" name=""/>
        <dsp:cNvSpPr/>
      </dsp:nvSpPr>
      <dsp:spPr>
        <a:xfrm>
          <a:off x="1928825" y="4584546"/>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469FB25F-67E3-474D-9FC7-5DDDE1515C46}">
      <dsp:nvSpPr>
        <dsp:cNvPr id="0" name=""/>
        <dsp:cNvSpPr/>
      </dsp:nvSpPr>
      <dsp:spPr>
        <a:xfrm>
          <a:off x="0" y="4656547"/>
          <a:ext cx="9644130"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EE1B557-EFDB-4E46-8187-459FA1DAC19A}">
      <dsp:nvSpPr>
        <dsp:cNvPr id="0" name=""/>
        <dsp:cNvSpPr/>
      </dsp:nvSpPr>
      <dsp:spPr>
        <a:xfrm>
          <a:off x="0" y="4656547"/>
          <a:ext cx="1928826" cy="1552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t>CAPÍTULO IV</a:t>
          </a:r>
        </a:p>
      </dsp:txBody>
      <dsp:txXfrm>
        <a:off x="0" y="4656547"/>
        <a:ext cx="1928826" cy="1552182"/>
      </dsp:txXfrm>
    </dsp:sp>
    <dsp:sp modelId="{3A360CFA-8F71-4C7F-A363-F8BE515E5278}">
      <dsp:nvSpPr>
        <dsp:cNvPr id="0" name=""/>
        <dsp:cNvSpPr/>
      </dsp:nvSpPr>
      <dsp:spPr>
        <a:xfrm>
          <a:off x="2073487" y="4727032"/>
          <a:ext cx="7570642" cy="1409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t>Prestação dos serviços</a:t>
          </a:r>
        </a:p>
      </dsp:txBody>
      <dsp:txXfrm>
        <a:off x="2073487" y="4727032"/>
        <a:ext cx="7570642" cy="1409696"/>
      </dsp:txXfrm>
    </dsp:sp>
    <dsp:sp modelId="{6B7EA0A3-A163-4039-924D-01C5DDEBC83A}">
      <dsp:nvSpPr>
        <dsp:cNvPr id="0" name=""/>
        <dsp:cNvSpPr/>
      </dsp:nvSpPr>
      <dsp:spPr>
        <a:xfrm>
          <a:off x="1928825" y="6136729"/>
          <a:ext cx="771530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BCDA2-0C9F-4EA9-8D73-F22F340827A7}">
      <dsp:nvSpPr>
        <dsp:cNvPr id="0" name=""/>
        <dsp:cNvSpPr/>
      </dsp:nvSpPr>
      <dsp:spPr>
        <a:xfrm>
          <a:off x="0" y="3066"/>
          <a:ext cx="9715568"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D222386-F8DF-4F98-B3E7-C962B8EAFF97}">
      <dsp:nvSpPr>
        <dsp:cNvPr id="0" name=""/>
        <dsp:cNvSpPr/>
      </dsp:nvSpPr>
      <dsp:spPr>
        <a:xfrm>
          <a:off x="0" y="3066"/>
          <a:ext cx="1943113" cy="1045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a:latin typeface="+mn-lt"/>
              <a:ea typeface="DejaVu Sans"/>
              <a:cs typeface="DejaVu Sans"/>
            </a:rPr>
            <a:t>CAPÍTULO V</a:t>
          </a:r>
          <a:endParaRPr lang="pt-BR" sz="1800" b="1" kern="1200" dirty="0">
            <a:latin typeface="+mn-lt"/>
            <a:ea typeface="DejaVu Sans"/>
            <a:cs typeface="DejaVu Sans"/>
          </a:endParaRPr>
        </a:p>
      </dsp:txBody>
      <dsp:txXfrm>
        <a:off x="0" y="3066"/>
        <a:ext cx="1943113" cy="1045672"/>
      </dsp:txXfrm>
    </dsp:sp>
    <dsp:sp modelId="{D04F9510-5D37-4718-95DE-2178B04D5564}">
      <dsp:nvSpPr>
        <dsp:cNvPr id="0" name=""/>
        <dsp:cNvSpPr/>
      </dsp:nvSpPr>
      <dsp:spPr>
        <a:xfrm>
          <a:off x="2088847" y="50550"/>
          <a:ext cx="7626720" cy="949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0" kern="1200" dirty="0">
              <a:latin typeface="+mn-lt"/>
            </a:rPr>
            <a:t>Aspectos econômicos e sociais</a:t>
          </a:r>
        </a:p>
      </dsp:txBody>
      <dsp:txXfrm>
        <a:off x="2088847" y="50550"/>
        <a:ext cx="7626720" cy="949683"/>
      </dsp:txXfrm>
    </dsp:sp>
    <dsp:sp modelId="{9FCD51BF-4761-46D9-BB99-34E8BD73C4C7}">
      <dsp:nvSpPr>
        <dsp:cNvPr id="0" name=""/>
        <dsp:cNvSpPr/>
      </dsp:nvSpPr>
      <dsp:spPr>
        <a:xfrm>
          <a:off x="1943113" y="1000233"/>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710A7A0B-DAA7-437A-BFD8-1096FC0D7004}">
      <dsp:nvSpPr>
        <dsp:cNvPr id="0" name=""/>
        <dsp:cNvSpPr/>
      </dsp:nvSpPr>
      <dsp:spPr>
        <a:xfrm>
          <a:off x="0" y="1048738"/>
          <a:ext cx="9715568"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66D3A8D-E73B-447C-8E0C-DD92B6C03CF8}">
      <dsp:nvSpPr>
        <dsp:cNvPr id="0" name=""/>
        <dsp:cNvSpPr/>
      </dsp:nvSpPr>
      <dsp:spPr>
        <a:xfrm>
          <a:off x="0" y="1048738"/>
          <a:ext cx="1943113" cy="1045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latin typeface="+mn-lt"/>
            </a:rPr>
            <a:t>CAPÍTULO VI</a:t>
          </a:r>
        </a:p>
      </dsp:txBody>
      <dsp:txXfrm>
        <a:off x="0" y="1048738"/>
        <a:ext cx="1943113" cy="1045672"/>
      </dsp:txXfrm>
    </dsp:sp>
    <dsp:sp modelId="{E3CDAB78-D6D1-47EF-B25C-A1377DE91EA4}">
      <dsp:nvSpPr>
        <dsp:cNvPr id="0" name=""/>
        <dsp:cNvSpPr/>
      </dsp:nvSpPr>
      <dsp:spPr>
        <a:xfrm>
          <a:off x="2088847" y="1096223"/>
          <a:ext cx="7626720" cy="949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latin typeface="+mn-lt"/>
            </a:rPr>
            <a:t>Regulação e fiscalização</a:t>
          </a:r>
        </a:p>
      </dsp:txBody>
      <dsp:txXfrm>
        <a:off x="2088847" y="1096223"/>
        <a:ext cx="7626720" cy="949683"/>
      </dsp:txXfrm>
    </dsp:sp>
    <dsp:sp modelId="{462CBA63-7EC8-48DE-AD81-4641DBEE6DA5}">
      <dsp:nvSpPr>
        <dsp:cNvPr id="0" name=""/>
        <dsp:cNvSpPr/>
      </dsp:nvSpPr>
      <dsp:spPr>
        <a:xfrm>
          <a:off x="1943113" y="2045906"/>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8F782B6D-F5ED-4E86-9982-C9FA2B1FB13D}">
      <dsp:nvSpPr>
        <dsp:cNvPr id="0" name=""/>
        <dsp:cNvSpPr/>
      </dsp:nvSpPr>
      <dsp:spPr>
        <a:xfrm>
          <a:off x="0" y="2094411"/>
          <a:ext cx="9715568"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34DCDD8-7446-48A2-8C7B-597190B48131}">
      <dsp:nvSpPr>
        <dsp:cNvPr id="0" name=""/>
        <dsp:cNvSpPr/>
      </dsp:nvSpPr>
      <dsp:spPr>
        <a:xfrm>
          <a:off x="0" y="2094411"/>
          <a:ext cx="1943113" cy="1045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latin typeface="+mn-lt"/>
            </a:rPr>
            <a:t>CAPÍTULO VII</a:t>
          </a:r>
        </a:p>
      </dsp:txBody>
      <dsp:txXfrm>
        <a:off x="0" y="2094411"/>
        <a:ext cx="1943113" cy="1045672"/>
      </dsp:txXfrm>
    </dsp:sp>
    <dsp:sp modelId="{285E5143-4054-4E5A-8E3C-217FEFBFDF1E}">
      <dsp:nvSpPr>
        <dsp:cNvPr id="0" name=""/>
        <dsp:cNvSpPr/>
      </dsp:nvSpPr>
      <dsp:spPr>
        <a:xfrm>
          <a:off x="2088847" y="2118715"/>
          <a:ext cx="7626720" cy="48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latin typeface="+mn-lt"/>
            </a:rPr>
            <a:t>Infrações dos usuários;</a:t>
          </a:r>
        </a:p>
      </dsp:txBody>
      <dsp:txXfrm>
        <a:off x="2088847" y="2118715"/>
        <a:ext cx="7626720" cy="486074"/>
      </dsp:txXfrm>
    </dsp:sp>
    <dsp:sp modelId="{C065224A-2F3F-4FE3-A0AE-677738087076}">
      <dsp:nvSpPr>
        <dsp:cNvPr id="0" name=""/>
        <dsp:cNvSpPr/>
      </dsp:nvSpPr>
      <dsp:spPr>
        <a:xfrm>
          <a:off x="1943113" y="2604789"/>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47868960-D667-4603-BBEB-B2010A2454DD}">
      <dsp:nvSpPr>
        <dsp:cNvPr id="0" name=""/>
        <dsp:cNvSpPr/>
      </dsp:nvSpPr>
      <dsp:spPr>
        <a:xfrm>
          <a:off x="2088847" y="2629093"/>
          <a:ext cx="7626720" cy="48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latin typeface="+mn-lt"/>
            </a:rPr>
            <a:t>Penalidades dos usuários.</a:t>
          </a:r>
        </a:p>
      </dsp:txBody>
      <dsp:txXfrm>
        <a:off x="2088847" y="2629093"/>
        <a:ext cx="7626720" cy="486074"/>
      </dsp:txXfrm>
    </dsp:sp>
    <dsp:sp modelId="{38EA1EA8-09F4-46E0-96A5-B3C33DEA252B}">
      <dsp:nvSpPr>
        <dsp:cNvPr id="0" name=""/>
        <dsp:cNvSpPr/>
      </dsp:nvSpPr>
      <dsp:spPr>
        <a:xfrm>
          <a:off x="1943113" y="3115167"/>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9A56A127-C25A-4843-A0BE-1927276EEA28}">
      <dsp:nvSpPr>
        <dsp:cNvPr id="0" name=""/>
        <dsp:cNvSpPr/>
      </dsp:nvSpPr>
      <dsp:spPr>
        <a:xfrm>
          <a:off x="0" y="3140084"/>
          <a:ext cx="9715568"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6AA42D1-9704-4956-A7BD-C1D90CF1C63F}">
      <dsp:nvSpPr>
        <dsp:cNvPr id="0" name=""/>
        <dsp:cNvSpPr/>
      </dsp:nvSpPr>
      <dsp:spPr>
        <a:xfrm>
          <a:off x="0" y="3140084"/>
          <a:ext cx="1943113" cy="1045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latin typeface="+mn-lt"/>
            </a:rPr>
            <a:t>CAPÍTULO VII</a:t>
          </a:r>
        </a:p>
      </dsp:txBody>
      <dsp:txXfrm>
        <a:off x="0" y="3140084"/>
        <a:ext cx="1943113" cy="1045672"/>
      </dsp:txXfrm>
    </dsp:sp>
    <dsp:sp modelId="{964BAD2E-FCBB-4675-8896-EAB2E470A211}">
      <dsp:nvSpPr>
        <dsp:cNvPr id="0" name=""/>
        <dsp:cNvSpPr/>
      </dsp:nvSpPr>
      <dsp:spPr>
        <a:xfrm>
          <a:off x="2088847" y="3164387"/>
          <a:ext cx="7626720" cy="48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latin typeface="+mn-lt"/>
            </a:rPr>
            <a:t>Penalidades e sanções administrativas dos prestadores de serviços</a:t>
          </a:r>
        </a:p>
      </dsp:txBody>
      <dsp:txXfrm>
        <a:off x="2088847" y="3164387"/>
        <a:ext cx="7626720" cy="486074"/>
      </dsp:txXfrm>
    </dsp:sp>
    <dsp:sp modelId="{BC7B378F-8299-4D2E-8902-22576E968B0F}">
      <dsp:nvSpPr>
        <dsp:cNvPr id="0" name=""/>
        <dsp:cNvSpPr/>
      </dsp:nvSpPr>
      <dsp:spPr>
        <a:xfrm>
          <a:off x="1943113" y="3650462"/>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0BD40279-B228-4685-937F-036E34FCB91B}">
      <dsp:nvSpPr>
        <dsp:cNvPr id="0" name=""/>
        <dsp:cNvSpPr/>
      </dsp:nvSpPr>
      <dsp:spPr>
        <a:xfrm>
          <a:off x="2088847" y="3674765"/>
          <a:ext cx="7626720" cy="48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endParaRPr lang="pt-BR" sz="1800" kern="1200" dirty="0">
            <a:latin typeface="+mn-lt"/>
          </a:endParaRPr>
        </a:p>
      </dsp:txBody>
      <dsp:txXfrm>
        <a:off x="2088847" y="3674765"/>
        <a:ext cx="7626720" cy="486074"/>
      </dsp:txXfrm>
    </dsp:sp>
    <dsp:sp modelId="{8B2F1F63-4F16-439F-B391-C1345538B2C7}">
      <dsp:nvSpPr>
        <dsp:cNvPr id="0" name=""/>
        <dsp:cNvSpPr/>
      </dsp:nvSpPr>
      <dsp:spPr>
        <a:xfrm>
          <a:off x="1943113" y="4160840"/>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DA9AB655-9B14-4DD5-9B32-9EB6D8CC5ED7}">
      <dsp:nvSpPr>
        <dsp:cNvPr id="0" name=""/>
        <dsp:cNvSpPr/>
      </dsp:nvSpPr>
      <dsp:spPr>
        <a:xfrm>
          <a:off x="0" y="4185756"/>
          <a:ext cx="9715568"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0FC0E2C-8951-4BA0-AA36-65A35944026F}">
      <dsp:nvSpPr>
        <dsp:cNvPr id="0" name=""/>
        <dsp:cNvSpPr/>
      </dsp:nvSpPr>
      <dsp:spPr>
        <a:xfrm>
          <a:off x="0" y="4185756"/>
          <a:ext cx="1943113" cy="1045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latin typeface="+mn-lt"/>
            </a:rPr>
            <a:t>CAPÍTULO IX</a:t>
          </a:r>
        </a:p>
      </dsp:txBody>
      <dsp:txXfrm>
        <a:off x="0" y="4185756"/>
        <a:ext cx="1943113" cy="1045672"/>
      </dsp:txXfrm>
    </dsp:sp>
    <dsp:sp modelId="{1CB659D4-552B-4952-ACE5-5BE618FD3D4D}">
      <dsp:nvSpPr>
        <dsp:cNvPr id="0" name=""/>
        <dsp:cNvSpPr/>
      </dsp:nvSpPr>
      <dsp:spPr>
        <a:xfrm>
          <a:off x="2088847" y="4233240"/>
          <a:ext cx="7626720" cy="949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kern="1200" dirty="0">
              <a:latin typeface="+mn-lt"/>
            </a:rPr>
            <a:t>Procedimento de fiscalização e processo administrativo infracional</a:t>
          </a:r>
        </a:p>
      </dsp:txBody>
      <dsp:txXfrm>
        <a:off x="2088847" y="4233240"/>
        <a:ext cx="7626720" cy="949683"/>
      </dsp:txXfrm>
    </dsp:sp>
    <dsp:sp modelId="{994B4EE3-0725-4687-8704-DFDAEB46B313}">
      <dsp:nvSpPr>
        <dsp:cNvPr id="0" name=""/>
        <dsp:cNvSpPr/>
      </dsp:nvSpPr>
      <dsp:spPr>
        <a:xfrm>
          <a:off x="1943113" y="5182923"/>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E3559C92-DCE0-4FF0-A0C5-E8EBEA908857}">
      <dsp:nvSpPr>
        <dsp:cNvPr id="0" name=""/>
        <dsp:cNvSpPr/>
      </dsp:nvSpPr>
      <dsp:spPr>
        <a:xfrm>
          <a:off x="0" y="5231429"/>
          <a:ext cx="9715568" cy="0"/>
        </a:xfrm>
        <a:prstGeom prst="lin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AEC2BA3-B57C-407C-B1F3-A9F7A20AD551}">
      <dsp:nvSpPr>
        <dsp:cNvPr id="0" name=""/>
        <dsp:cNvSpPr/>
      </dsp:nvSpPr>
      <dsp:spPr>
        <a:xfrm>
          <a:off x="0" y="5231429"/>
          <a:ext cx="1943113" cy="1045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1" kern="1200" dirty="0">
              <a:latin typeface="+mn-lt"/>
            </a:rPr>
            <a:t>Capítulo  X</a:t>
          </a:r>
        </a:p>
      </dsp:txBody>
      <dsp:txXfrm>
        <a:off x="0" y="5231429"/>
        <a:ext cx="1943113" cy="1045672"/>
      </dsp:txXfrm>
    </dsp:sp>
    <dsp:sp modelId="{923E9202-CA0D-4924-9E71-283CB372C4E7}">
      <dsp:nvSpPr>
        <dsp:cNvPr id="0" name=""/>
        <dsp:cNvSpPr/>
      </dsp:nvSpPr>
      <dsp:spPr>
        <a:xfrm>
          <a:off x="2088847" y="5278913"/>
          <a:ext cx="7626720" cy="949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pt-BR" sz="1800" b="0" kern="1200" dirty="0">
              <a:latin typeface="+mn-lt"/>
            </a:rPr>
            <a:t>Disposições finais e transitórias</a:t>
          </a:r>
        </a:p>
      </dsp:txBody>
      <dsp:txXfrm>
        <a:off x="2088847" y="5278913"/>
        <a:ext cx="7626720" cy="949683"/>
      </dsp:txXfrm>
    </dsp:sp>
    <dsp:sp modelId="{E4DE73E1-43A8-4211-8E94-CEDFAD8D35BD}">
      <dsp:nvSpPr>
        <dsp:cNvPr id="0" name=""/>
        <dsp:cNvSpPr/>
      </dsp:nvSpPr>
      <dsp:spPr>
        <a:xfrm>
          <a:off x="1943113" y="6228596"/>
          <a:ext cx="7772454"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CF6D6-8596-496D-940F-BB81F257C9B0}">
      <dsp:nvSpPr>
        <dsp:cNvPr id="0" name=""/>
        <dsp:cNvSpPr/>
      </dsp:nvSpPr>
      <dsp:spPr>
        <a:xfrm>
          <a:off x="4548340" y="1098878"/>
          <a:ext cx="230276" cy="1008829"/>
        </a:xfrm>
        <a:custGeom>
          <a:avLst/>
          <a:gdLst/>
          <a:ahLst/>
          <a:cxnLst/>
          <a:rect l="0" t="0" r="0" b="0"/>
          <a:pathLst>
            <a:path>
              <a:moveTo>
                <a:pt x="0" y="0"/>
              </a:moveTo>
              <a:lnTo>
                <a:pt x="0" y="1008829"/>
              </a:lnTo>
              <a:lnTo>
                <a:pt x="230276" y="1008829"/>
              </a:lnTo>
            </a:path>
          </a:pathLst>
        </a:custGeom>
        <a:noFill/>
        <a:ln w="25400" cap="flat" cmpd="sng" algn="ctr">
          <a:solidFill>
            <a:schemeClr val="accent1">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52979BE-093C-4595-B41F-D772CF381CE2}">
      <dsp:nvSpPr>
        <dsp:cNvPr id="0" name=""/>
        <dsp:cNvSpPr/>
      </dsp:nvSpPr>
      <dsp:spPr>
        <a:xfrm>
          <a:off x="4318064" y="1098878"/>
          <a:ext cx="230276" cy="1008829"/>
        </a:xfrm>
        <a:custGeom>
          <a:avLst/>
          <a:gdLst/>
          <a:ahLst/>
          <a:cxnLst/>
          <a:rect l="0" t="0" r="0" b="0"/>
          <a:pathLst>
            <a:path>
              <a:moveTo>
                <a:pt x="230276" y="0"/>
              </a:moveTo>
              <a:lnTo>
                <a:pt x="230276" y="1008829"/>
              </a:lnTo>
              <a:lnTo>
                <a:pt x="0" y="1008829"/>
              </a:lnTo>
            </a:path>
          </a:pathLst>
        </a:custGeom>
        <a:noFill/>
        <a:ln w="25400" cap="flat" cmpd="sng" algn="ctr">
          <a:solidFill>
            <a:schemeClr val="accent1">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EA0C5A6-9A7E-469C-BDCC-4FDD2DFAE209}">
      <dsp:nvSpPr>
        <dsp:cNvPr id="0" name=""/>
        <dsp:cNvSpPr/>
      </dsp:nvSpPr>
      <dsp:spPr>
        <a:xfrm>
          <a:off x="4502620" y="1098878"/>
          <a:ext cx="91440" cy="2017659"/>
        </a:xfrm>
        <a:custGeom>
          <a:avLst/>
          <a:gdLst/>
          <a:ahLst/>
          <a:cxnLst/>
          <a:rect l="0" t="0" r="0" b="0"/>
          <a:pathLst>
            <a:path>
              <a:moveTo>
                <a:pt x="45720" y="0"/>
              </a:moveTo>
              <a:lnTo>
                <a:pt x="45720" y="2017659"/>
              </a:lnTo>
            </a:path>
          </a:pathLst>
        </a:custGeom>
        <a:noFill/>
        <a:ln w="25400" cap="flat" cmpd="sng" algn="ctr">
          <a:solidFill>
            <a:schemeClr val="accent1">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1DFF160-B22D-44AF-8FEE-288CC82FA892}">
      <dsp:nvSpPr>
        <dsp:cNvPr id="0" name=""/>
        <dsp:cNvSpPr/>
      </dsp:nvSpPr>
      <dsp:spPr>
        <a:xfrm>
          <a:off x="2569630" y="2323"/>
          <a:ext cx="3957420" cy="1096554"/>
        </a:xfrm>
        <a:prstGeom prst="rect">
          <a:avLst/>
        </a:prstGeom>
        <a:gradFill rotWithShape="0">
          <a:gsLst>
            <a:gs pos="0">
              <a:schemeClr val="accent1">
                <a:shade val="60000"/>
                <a:hueOff val="0"/>
                <a:satOff val="0"/>
                <a:lumOff val="0"/>
                <a:alphaOff val="0"/>
                <a:shade val="51000"/>
                <a:satMod val="130000"/>
              </a:schemeClr>
            </a:gs>
            <a:gs pos="80000">
              <a:schemeClr val="accent1">
                <a:shade val="60000"/>
                <a:hueOff val="0"/>
                <a:satOff val="0"/>
                <a:lumOff val="0"/>
                <a:alphaOff val="0"/>
                <a:shade val="93000"/>
                <a:satMod val="130000"/>
              </a:schemeClr>
            </a:gs>
            <a:gs pos="100000">
              <a:schemeClr val="accent1">
                <a:shade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t>ÓRGÃO CENTRAL</a:t>
          </a:r>
          <a:br>
            <a:rPr lang="pt-BR" sz="2000" b="1" kern="1200" dirty="0"/>
          </a:br>
          <a:r>
            <a:rPr lang="pt-BR" sz="2000" b="1" kern="1200" dirty="0"/>
            <a:t>(COMITÊ GESTOR)</a:t>
          </a:r>
        </a:p>
      </dsp:txBody>
      <dsp:txXfrm>
        <a:off x="2569630" y="2323"/>
        <a:ext cx="3957420" cy="1096554"/>
      </dsp:txXfrm>
    </dsp:sp>
    <dsp:sp modelId="{B81DAE85-F352-48F2-A2C2-ABC1DF0E641B}">
      <dsp:nvSpPr>
        <dsp:cNvPr id="0" name=""/>
        <dsp:cNvSpPr/>
      </dsp:nvSpPr>
      <dsp:spPr>
        <a:xfrm>
          <a:off x="2020662" y="3116537"/>
          <a:ext cx="5055356" cy="1096554"/>
        </a:xfrm>
        <a:prstGeom prst="rect">
          <a:avLst/>
        </a:prstGeom>
        <a:gradFill rotWithShape="0">
          <a:gsLst>
            <a:gs pos="0">
              <a:schemeClr val="accent1">
                <a:shade val="80000"/>
                <a:hueOff val="0"/>
                <a:satOff val="0"/>
                <a:lumOff val="0"/>
                <a:alphaOff val="0"/>
                <a:shade val="51000"/>
                <a:satMod val="130000"/>
              </a:schemeClr>
            </a:gs>
            <a:gs pos="80000">
              <a:schemeClr val="accent1">
                <a:shade val="80000"/>
                <a:hueOff val="0"/>
                <a:satOff val="0"/>
                <a:lumOff val="0"/>
                <a:alphaOff val="0"/>
                <a:shade val="93000"/>
                <a:satMod val="130000"/>
              </a:schemeClr>
            </a:gs>
            <a:gs pos="100000">
              <a:schemeClr val="accent1">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t>PRESTADORES DE SERVIÇOS</a:t>
          </a:r>
          <a:br>
            <a:rPr lang="pt-BR" sz="2000" b="1" kern="1200" dirty="0"/>
          </a:br>
          <a:r>
            <a:rPr lang="pt-BR" sz="2000" b="1" kern="1200" dirty="0"/>
            <a:t>(CAERN, SEMOV, URBANA e COOPERATIVAS)</a:t>
          </a:r>
        </a:p>
      </dsp:txBody>
      <dsp:txXfrm>
        <a:off x="2020662" y="3116537"/>
        <a:ext cx="5055356" cy="1096554"/>
      </dsp:txXfrm>
    </dsp:sp>
    <dsp:sp modelId="{A12C913A-8CF4-4FC4-821B-310295102430}">
      <dsp:nvSpPr>
        <dsp:cNvPr id="0" name=""/>
        <dsp:cNvSpPr/>
      </dsp:nvSpPr>
      <dsp:spPr>
        <a:xfrm>
          <a:off x="1916369" y="1559430"/>
          <a:ext cx="2401695" cy="1096554"/>
        </a:xfrm>
        <a:prstGeom prst="rect">
          <a:avLst/>
        </a:prstGeom>
        <a:gradFill rotWithShape="0">
          <a:gsLst>
            <a:gs pos="0">
              <a:schemeClr val="accent1">
                <a:shade val="80000"/>
                <a:hueOff val="0"/>
                <a:satOff val="0"/>
                <a:lumOff val="0"/>
                <a:alphaOff val="0"/>
                <a:shade val="51000"/>
                <a:satMod val="130000"/>
              </a:schemeClr>
            </a:gs>
            <a:gs pos="80000">
              <a:schemeClr val="accent1">
                <a:shade val="80000"/>
                <a:hueOff val="0"/>
                <a:satOff val="0"/>
                <a:lumOff val="0"/>
                <a:alphaOff val="0"/>
                <a:shade val="93000"/>
                <a:satMod val="130000"/>
              </a:schemeClr>
            </a:gs>
            <a:gs pos="100000">
              <a:schemeClr val="accent1">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t>ÓRGÃO REGULADOR E FISCALIZADOR</a:t>
          </a:r>
          <a:br>
            <a:rPr lang="pt-BR" sz="2000" b="1" kern="1200" dirty="0"/>
          </a:br>
          <a:r>
            <a:rPr lang="pt-BR" sz="2000" b="1" kern="1200" dirty="0"/>
            <a:t>(ARSBAN)</a:t>
          </a:r>
        </a:p>
      </dsp:txBody>
      <dsp:txXfrm>
        <a:off x="1916369" y="1559430"/>
        <a:ext cx="2401695" cy="1096554"/>
      </dsp:txXfrm>
    </dsp:sp>
    <dsp:sp modelId="{657D5B3A-D2A5-4D72-85DB-0BA94594C63E}">
      <dsp:nvSpPr>
        <dsp:cNvPr id="0" name=""/>
        <dsp:cNvSpPr/>
      </dsp:nvSpPr>
      <dsp:spPr>
        <a:xfrm>
          <a:off x="4778616" y="1559430"/>
          <a:ext cx="2401695" cy="1096554"/>
        </a:xfrm>
        <a:prstGeom prst="rect">
          <a:avLst/>
        </a:prstGeom>
        <a:gradFill rotWithShape="0">
          <a:gsLst>
            <a:gs pos="0">
              <a:schemeClr val="accent1">
                <a:shade val="80000"/>
                <a:hueOff val="0"/>
                <a:satOff val="0"/>
                <a:lumOff val="0"/>
                <a:alphaOff val="0"/>
                <a:shade val="51000"/>
                <a:satMod val="130000"/>
              </a:schemeClr>
            </a:gs>
            <a:gs pos="80000">
              <a:schemeClr val="accent1">
                <a:shade val="80000"/>
                <a:hueOff val="0"/>
                <a:satOff val="0"/>
                <a:lumOff val="0"/>
                <a:alphaOff val="0"/>
                <a:shade val="93000"/>
                <a:satMod val="130000"/>
              </a:schemeClr>
            </a:gs>
            <a:gs pos="100000">
              <a:schemeClr val="accent1">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b="1" kern="1200" dirty="0"/>
            <a:t>ÓRGÃOS DE CONTROLE SOCIAL</a:t>
          </a:r>
        </a:p>
      </dsp:txBody>
      <dsp:txXfrm>
        <a:off x="4778616" y="1559430"/>
        <a:ext cx="2401695" cy="10965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AA8273-F8CC-438F-A48C-1D0C30F388C3}">
      <dsp:nvSpPr>
        <dsp:cNvPr id="0" name=""/>
        <dsp:cNvSpPr/>
      </dsp:nvSpPr>
      <dsp:spPr>
        <a:xfrm rot="5400000">
          <a:off x="4284410" y="-1792611"/>
          <a:ext cx="570945" cy="430106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pt-BR" sz="1700" kern="1200" dirty="0"/>
            <a:t>Plano Municipal de Saneamento Básico;</a:t>
          </a:r>
        </a:p>
      </dsp:txBody>
      <dsp:txXfrm rot="-5400000">
        <a:off x="2419350" y="100320"/>
        <a:ext cx="4273195" cy="515203"/>
      </dsp:txXfrm>
    </dsp:sp>
    <dsp:sp modelId="{CDBE38B3-8A92-48B8-B473-60BF1C7A25BD}">
      <dsp:nvSpPr>
        <dsp:cNvPr id="0" name=""/>
        <dsp:cNvSpPr/>
      </dsp:nvSpPr>
      <dsp:spPr>
        <a:xfrm>
          <a:off x="0" y="1081"/>
          <a:ext cx="2419350" cy="7136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pt-BR" sz="3700" kern="1200" dirty="0"/>
            <a:t>PMSB</a:t>
          </a:r>
        </a:p>
      </dsp:txBody>
      <dsp:txXfrm>
        <a:off x="34839" y="35920"/>
        <a:ext cx="2349672" cy="644004"/>
      </dsp:txXfrm>
    </dsp:sp>
    <dsp:sp modelId="{61D57C61-F3D0-475D-B6F1-E1C2DA6F4FE1}">
      <dsp:nvSpPr>
        <dsp:cNvPr id="0" name=""/>
        <dsp:cNvSpPr/>
      </dsp:nvSpPr>
      <dsp:spPr>
        <a:xfrm rot="5400000">
          <a:off x="4284410" y="-1043244"/>
          <a:ext cx="570945" cy="430106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pt-BR" sz="1700" kern="1200" dirty="0"/>
            <a:t>Fundo Municipal de Saneamento Básico</a:t>
          </a:r>
        </a:p>
      </dsp:txBody>
      <dsp:txXfrm rot="-5400000">
        <a:off x="2419350" y="849687"/>
        <a:ext cx="4273195" cy="515203"/>
      </dsp:txXfrm>
    </dsp:sp>
    <dsp:sp modelId="{CE8222FF-2B02-4546-AD6B-1A8358CC23F8}">
      <dsp:nvSpPr>
        <dsp:cNvPr id="0" name=""/>
        <dsp:cNvSpPr/>
      </dsp:nvSpPr>
      <dsp:spPr>
        <a:xfrm>
          <a:off x="0" y="750447"/>
          <a:ext cx="2419350" cy="7136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pt-BR" sz="3700" kern="1200" dirty="0"/>
            <a:t>FMSB</a:t>
          </a:r>
        </a:p>
      </dsp:txBody>
      <dsp:txXfrm>
        <a:off x="34839" y="785286"/>
        <a:ext cx="2349672" cy="644004"/>
      </dsp:txXfrm>
    </dsp:sp>
    <dsp:sp modelId="{4DE40EE4-8AB1-44A2-A768-12694080E2F5}">
      <dsp:nvSpPr>
        <dsp:cNvPr id="0" name=""/>
        <dsp:cNvSpPr/>
      </dsp:nvSpPr>
      <dsp:spPr>
        <a:xfrm rot="5400000">
          <a:off x="4284410" y="-293878"/>
          <a:ext cx="570945" cy="430106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pt-BR" sz="1700" kern="1200" dirty="0"/>
            <a:t>Sistema de Informações Integradas em Saneamento Básico de Natal</a:t>
          </a:r>
        </a:p>
      </dsp:txBody>
      <dsp:txXfrm rot="-5400000">
        <a:off x="2419350" y="1599053"/>
        <a:ext cx="4273195" cy="515203"/>
      </dsp:txXfrm>
    </dsp:sp>
    <dsp:sp modelId="{57AA64D5-730E-473E-90E4-161A2134CD78}">
      <dsp:nvSpPr>
        <dsp:cNvPr id="0" name=""/>
        <dsp:cNvSpPr/>
      </dsp:nvSpPr>
      <dsp:spPr>
        <a:xfrm>
          <a:off x="0" y="1499813"/>
          <a:ext cx="2419350" cy="7136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pt-BR" sz="3700" kern="1200" dirty="0"/>
            <a:t>SISBN</a:t>
          </a:r>
        </a:p>
      </dsp:txBody>
      <dsp:txXfrm>
        <a:off x="34839" y="1534652"/>
        <a:ext cx="2349672" cy="6440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BE38B3-8A92-48B8-B473-60BF1C7A25BD}">
      <dsp:nvSpPr>
        <dsp:cNvPr id="0" name=""/>
        <dsp:cNvSpPr/>
      </dsp:nvSpPr>
      <dsp:spPr>
        <a:xfrm>
          <a:off x="3278" y="1185"/>
          <a:ext cx="6713859" cy="78274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pt-BR" sz="2300" kern="1200" dirty="0"/>
            <a:t>Controle Social de Saneamento Básico;</a:t>
          </a:r>
        </a:p>
      </dsp:txBody>
      <dsp:txXfrm>
        <a:off x="41489" y="39396"/>
        <a:ext cx="6637437" cy="706326"/>
      </dsp:txXfrm>
    </dsp:sp>
    <dsp:sp modelId="{CE8222FF-2B02-4546-AD6B-1A8358CC23F8}">
      <dsp:nvSpPr>
        <dsp:cNvPr id="0" name=""/>
        <dsp:cNvSpPr/>
      </dsp:nvSpPr>
      <dsp:spPr>
        <a:xfrm>
          <a:off x="3278" y="823071"/>
          <a:ext cx="6713859" cy="78274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pt-BR" sz="2300" kern="1200" dirty="0"/>
            <a:t>Conferência Municipal de Saneamento Básico;</a:t>
          </a:r>
        </a:p>
      </dsp:txBody>
      <dsp:txXfrm>
        <a:off x="41489" y="861282"/>
        <a:ext cx="6637437" cy="706326"/>
      </dsp:txXfrm>
    </dsp:sp>
    <dsp:sp modelId="{57AA64D5-730E-473E-90E4-161A2134CD78}">
      <dsp:nvSpPr>
        <dsp:cNvPr id="0" name=""/>
        <dsp:cNvSpPr/>
      </dsp:nvSpPr>
      <dsp:spPr>
        <a:xfrm>
          <a:off x="3278" y="1644957"/>
          <a:ext cx="6713859" cy="78274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pt-BR" sz="2300" kern="1200" dirty="0"/>
            <a:t>Instrumentos regulatórios setoriais e gerais de prestação de serviços.</a:t>
          </a:r>
        </a:p>
      </dsp:txBody>
      <dsp:txXfrm>
        <a:off x="41489" y="1683168"/>
        <a:ext cx="6637437" cy="706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39F3E-687B-4E1B-93DF-996B6364FE13}">
      <dsp:nvSpPr>
        <dsp:cNvPr id="0" name=""/>
        <dsp:cNvSpPr/>
      </dsp:nvSpPr>
      <dsp:spPr>
        <a:xfrm>
          <a:off x="0" y="273343"/>
          <a:ext cx="8786874" cy="453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A034C7-B1BD-4AEF-87EF-C8A76A3510E5}">
      <dsp:nvSpPr>
        <dsp:cNvPr id="0" name=""/>
        <dsp:cNvSpPr/>
      </dsp:nvSpPr>
      <dsp:spPr>
        <a:xfrm>
          <a:off x="439343" y="7663"/>
          <a:ext cx="6150811"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86" tIns="0" rIns="232486" bIns="0" numCol="1" spcCol="1270" anchor="ctr" anchorCtr="0">
          <a:noAutofit/>
        </a:bodyPr>
        <a:lstStyle/>
        <a:p>
          <a:pPr marL="0" lvl="0" indent="0" algn="l" defTabSz="800100">
            <a:lnSpc>
              <a:spcPct val="90000"/>
            </a:lnSpc>
            <a:spcBef>
              <a:spcPct val="0"/>
            </a:spcBef>
            <a:spcAft>
              <a:spcPct val="35000"/>
            </a:spcAft>
            <a:buNone/>
          </a:pPr>
          <a:r>
            <a:rPr lang="pt-BR" sz="1800" kern="1200" dirty="0"/>
            <a:t>I – advertência por escrito</a:t>
          </a:r>
        </a:p>
      </dsp:txBody>
      <dsp:txXfrm>
        <a:off x="465282" y="33602"/>
        <a:ext cx="6098933" cy="479482"/>
      </dsp:txXfrm>
    </dsp:sp>
    <dsp:sp modelId="{C1C901F7-7F80-4AD1-8DBC-61BFF38DA15F}">
      <dsp:nvSpPr>
        <dsp:cNvPr id="0" name=""/>
        <dsp:cNvSpPr/>
      </dsp:nvSpPr>
      <dsp:spPr>
        <a:xfrm>
          <a:off x="0" y="1089823"/>
          <a:ext cx="8786874" cy="453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429F26-39CF-403B-ACA9-1538023909B2}">
      <dsp:nvSpPr>
        <dsp:cNvPr id="0" name=""/>
        <dsp:cNvSpPr/>
      </dsp:nvSpPr>
      <dsp:spPr>
        <a:xfrm>
          <a:off x="439343" y="824143"/>
          <a:ext cx="6150811"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86" tIns="0" rIns="232486" bIns="0" numCol="1" spcCol="1270" anchor="ctr" anchorCtr="0">
          <a:noAutofit/>
        </a:bodyPr>
        <a:lstStyle/>
        <a:p>
          <a:pPr marL="0" lvl="0" indent="0" algn="l" defTabSz="800100">
            <a:lnSpc>
              <a:spcPct val="90000"/>
            </a:lnSpc>
            <a:spcBef>
              <a:spcPct val="0"/>
            </a:spcBef>
            <a:spcAft>
              <a:spcPct val="35000"/>
            </a:spcAft>
            <a:buNone/>
          </a:pPr>
          <a:r>
            <a:rPr lang="pt-BR" sz="1800" kern="1200" dirty="0"/>
            <a:t>II - multa</a:t>
          </a:r>
        </a:p>
      </dsp:txBody>
      <dsp:txXfrm>
        <a:off x="465282" y="850082"/>
        <a:ext cx="6098933" cy="479482"/>
      </dsp:txXfrm>
    </dsp:sp>
    <dsp:sp modelId="{03E2CFDE-617B-403D-8E35-6AB259B06584}">
      <dsp:nvSpPr>
        <dsp:cNvPr id="0" name=""/>
        <dsp:cNvSpPr/>
      </dsp:nvSpPr>
      <dsp:spPr>
        <a:xfrm>
          <a:off x="0" y="1906303"/>
          <a:ext cx="8786874" cy="453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2E4036-9AD7-426B-9A8F-E25A04FD7073}">
      <dsp:nvSpPr>
        <dsp:cNvPr id="0" name=""/>
        <dsp:cNvSpPr/>
      </dsp:nvSpPr>
      <dsp:spPr>
        <a:xfrm>
          <a:off x="439343" y="1640623"/>
          <a:ext cx="6150811"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86" tIns="0" rIns="232486" bIns="0" numCol="1" spcCol="1270" anchor="ctr" anchorCtr="0">
          <a:noAutofit/>
        </a:bodyPr>
        <a:lstStyle/>
        <a:p>
          <a:pPr marL="0" lvl="0" indent="0" algn="l" defTabSz="800100">
            <a:lnSpc>
              <a:spcPct val="90000"/>
            </a:lnSpc>
            <a:spcBef>
              <a:spcPct val="0"/>
            </a:spcBef>
            <a:spcAft>
              <a:spcPct val="35000"/>
            </a:spcAft>
            <a:buNone/>
          </a:pPr>
          <a:r>
            <a:rPr lang="pt-BR" sz="1800" kern="1200" dirty="0"/>
            <a:t>III – suspensão total ou parcial das atividades</a:t>
          </a:r>
        </a:p>
      </dsp:txBody>
      <dsp:txXfrm>
        <a:off x="465282" y="1666562"/>
        <a:ext cx="6098933" cy="479482"/>
      </dsp:txXfrm>
    </dsp:sp>
    <dsp:sp modelId="{CC581C30-2538-426F-8321-1D504AE3F9F8}">
      <dsp:nvSpPr>
        <dsp:cNvPr id="0" name=""/>
        <dsp:cNvSpPr/>
      </dsp:nvSpPr>
      <dsp:spPr>
        <a:xfrm>
          <a:off x="0" y="2722783"/>
          <a:ext cx="8786874" cy="453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991CC6-9AB2-48CA-91CE-9248E2D428F3}">
      <dsp:nvSpPr>
        <dsp:cNvPr id="0" name=""/>
        <dsp:cNvSpPr/>
      </dsp:nvSpPr>
      <dsp:spPr>
        <a:xfrm>
          <a:off x="439343" y="2457103"/>
          <a:ext cx="6150811"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86" tIns="0" rIns="232486" bIns="0" numCol="1" spcCol="1270" anchor="ctr" anchorCtr="0">
          <a:noAutofit/>
        </a:bodyPr>
        <a:lstStyle/>
        <a:p>
          <a:pPr marL="0" lvl="0" indent="0" algn="l" defTabSz="800100">
            <a:lnSpc>
              <a:spcPct val="90000"/>
            </a:lnSpc>
            <a:spcBef>
              <a:spcPct val="0"/>
            </a:spcBef>
            <a:spcAft>
              <a:spcPct val="35000"/>
            </a:spcAft>
            <a:buNone/>
          </a:pPr>
          <a:r>
            <a:rPr lang="pt-BR" sz="1800" kern="1200" dirty="0"/>
            <a:t>IV – perda ou restrição de bens sociais</a:t>
          </a:r>
        </a:p>
      </dsp:txBody>
      <dsp:txXfrm>
        <a:off x="465282" y="2483042"/>
        <a:ext cx="6098933" cy="479482"/>
      </dsp:txXfrm>
    </dsp:sp>
    <dsp:sp modelId="{FC28DBD3-6D9B-4684-ACDA-25E0DE96F721}">
      <dsp:nvSpPr>
        <dsp:cNvPr id="0" name=""/>
        <dsp:cNvSpPr/>
      </dsp:nvSpPr>
      <dsp:spPr>
        <a:xfrm>
          <a:off x="0" y="3539263"/>
          <a:ext cx="8786874" cy="453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E9FA2A-F6F4-40BE-91A7-7F2986FA6CEF}">
      <dsp:nvSpPr>
        <dsp:cNvPr id="0" name=""/>
        <dsp:cNvSpPr/>
      </dsp:nvSpPr>
      <dsp:spPr>
        <a:xfrm>
          <a:off x="439343" y="3273583"/>
          <a:ext cx="6150811"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86" tIns="0" rIns="232486" bIns="0" numCol="1" spcCol="1270" anchor="ctr" anchorCtr="0">
          <a:noAutofit/>
        </a:bodyPr>
        <a:lstStyle/>
        <a:p>
          <a:pPr marL="0" lvl="0" indent="0" algn="l" defTabSz="800100">
            <a:lnSpc>
              <a:spcPct val="90000"/>
            </a:lnSpc>
            <a:spcBef>
              <a:spcPct val="0"/>
            </a:spcBef>
            <a:spcAft>
              <a:spcPct val="35000"/>
            </a:spcAft>
            <a:buNone/>
          </a:pPr>
          <a:r>
            <a:rPr lang="pt-BR" sz="1800" kern="1200" dirty="0"/>
            <a:t>V – embargo ou demolição da obra em atividade</a:t>
          </a:r>
        </a:p>
      </dsp:txBody>
      <dsp:txXfrm>
        <a:off x="465282" y="3299522"/>
        <a:ext cx="6098933" cy="47948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39F3E-687B-4E1B-93DF-996B6364FE13}">
      <dsp:nvSpPr>
        <dsp:cNvPr id="0" name=""/>
        <dsp:cNvSpPr/>
      </dsp:nvSpPr>
      <dsp:spPr>
        <a:xfrm>
          <a:off x="0" y="414292"/>
          <a:ext cx="8001056"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A034C7-B1BD-4AEF-87EF-C8A76A3510E5}">
      <dsp:nvSpPr>
        <dsp:cNvPr id="0" name=""/>
        <dsp:cNvSpPr/>
      </dsp:nvSpPr>
      <dsp:spPr>
        <a:xfrm>
          <a:off x="400052" y="45292"/>
          <a:ext cx="5600739" cy="7380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marL="0" lvl="0" indent="0" algn="l" defTabSz="1111250">
            <a:lnSpc>
              <a:spcPct val="90000"/>
            </a:lnSpc>
            <a:spcBef>
              <a:spcPct val="0"/>
            </a:spcBef>
            <a:spcAft>
              <a:spcPct val="35000"/>
            </a:spcAft>
            <a:buNone/>
          </a:pPr>
          <a:r>
            <a:rPr lang="pt-BR" sz="2500" kern="1200" dirty="0"/>
            <a:t>I – advertência escrita</a:t>
          </a:r>
        </a:p>
      </dsp:txBody>
      <dsp:txXfrm>
        <a:off x="436078" y="81318"/>
        <a:ext cx="5528687" cy="665948"/>
      </dsp:txXfrm>
    </dsp:sp>
    <dsp:sp modelId="{C1C901F7-7F80-4AD1-8DBC-61BFF38DA15F}">
      <dsp:nvSpPr>
        <dsp:cNvPr id="0" name=""/>
        <dsp:cNvSpPr/>
      </dsp:nvSpPr>
      <dsp:spPr>
        <a:xfrm>
          <a:off x="0" y="1548293"/>
          <a:ext cx="8001056"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429F26-39CF-403B-ACA9-1538023909B2}">
      <dsp:nvSpPr>
        <dsp:cNvPr id="0" name=""/>
        <dsp:cNvSpPr/>
      </dsp:nvSpPr>
      <dsp:spPr>
        <a:xfrm>
          <a:off x="400052" y="1179293"/>
          <a:ext cx="5600739" cy="7380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marL="0" lvl="0" indent="0" algn="l" defTabSz="1111250">
            <a:lnSpc>
              <a:spcPct val="90000"/>
            </a:lnSpc>
            <a:spcBef>
              <a:spcPct val="0"/>
            </a:spcBef>
            <a:spcAft>
              <a:spcPct val="35000"/>
            </a:spcAft>
            <a:buNone/>
          </a:pPr>
          <a:r>
            <a:rPr lang="pt-BR" sz="2500" kern="1200" dirty="0"/>
            <a:t>II - multa</a:t>
          </a:r>
        </a:p>
      </dsp:txBody>
      <dsp:txXfrm>
        <a:off x="436078" y="1215319"/>
        <a:ext cx="5528687" cy="665948"/>
      </dsp:txXfrm>
    </dsp:sp>
    <dsp:sp modelId="{03E2CFDE-617B-403D-8E35-6AB259B06584}">
      <dsp:nvSpPr>
        <dsp:cNvPr id="0" name=""/>
        <dsp:cNvSpPr/>
      </dsp:nvSpPr>
      <dsp:spPr>
        <a:xfrm>
          <a:off x="0" y="2682292"/>
          <a:ext cx="8001056"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2E4036-9AD7-426B-9A8F-E25A04FD7073}">
      <dsp:nvSpPr>
        <dsp:cNvPr id="0" name=""/>
        <dsp:cNvSpPr/>
      </dsp:nvSpPr>
      <dsp:spPr>
        <a:xfrm>
          <a:off x="400052" y="2313292"/>
          <a:ext cx="5600739" cy="7380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marL="0" lvl="0" indent="0" algn="l" defTabSz="1111250">
            <a:lnSpc>
              <a:spcPct val="90000"/>
            </a:lnSpc>
            <a:spcBef>
              <a:spcPct val="0"/>
            </a:spcBef>
            <a:spcAft>
              <a:spcPct val="35000"/>
            </a:spcAft>
            <a:buNone/>
          </a:pPr>
          <a:r>
            <a:rPr lang="pt-BR" sz="2500" kern="1200" dirty="0"/>
            <a:t>III – embargo de obra e/ou interdição de instalação</a:t>
          </a:r>
        </a:p>
      </dsp:txBody>
      <dsp:txXfrm>
        <a:off x="436078" y="2349318"/>
        <a:ext cx="5528687" cy="6659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39F3E-687B-4E1B-93DF-996B6364FE13}">
      <dsp:nvSpPr>
        <dsp:cNvPr id="0" name=""/>
        <dsp:cNvSpPr/>
      </dsp:nvSpPr>
      <dsp:spPr>
        <a:xfrm>
          <a:off x="0" y="291436"/>
          <a:ext cx="7858180" cy="478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A034C7-B1BD-4AEF-87EF-C8A76A3510E5}">
      <dsp:nvSpPr>
        <dsp:cNvPr id="0" name=""/>
        <dsp:cNvSpPr/>
      </dsp:nvSpPr>
      <dsp:spPr>
        <a:xfrm>
          <a:off x="392909" y="10996"/>
          <a:ext cx="5500726"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7914" tIns="0" rIns="207914" bIns="0" numCol="1" spcCol="1270" anchor="ctr" anchorCtr="0">
          <a:noAutofit/>
        </a:bodyPr>
        <a:lstStyle/>
        <a:p>
          <a:pPr marL="0" lvl="0" indent="0" algn="l" defTabSz="844550">
            <a:lnSpc>
              <a:spcPct val="90000"/>
            </a:lnSpc>
            <a:spcBef>
              <a:spcPct val="0"/>
            </a:spcBef>
            <a:spcAft>
              <a:spcPct val="35000"/>
            </a:spcAft>
            <a:buNone/>
          </a:pPr>
          <a:r>
            <a:rPr lang="pt-BR" sz="1900" kern="1200" dirty="0"/>
            <a:t>I – intervenção administrativa</a:t>
          </a:r>
        </a:p>
      </dsp:txBody>
      <dsp:txXfrm>
        <a:off x="420289" y="38376"/>
        <a:ext cx="5445966" cy="506120"/>
      </dsp:txXfrm>
    </dsp:sp>
    <dsp:sp modelId="{C1C901F7-7F80-4AD1-8DBC-61BFF38DA15F}">
      <dsp:nvSpPr>
        <dsp:cNvPr id="0" name=""/>
        <dsp:cNvSpPr/>
      </dsp:nvSpPr>
      <dsp:spPr>
        <a:xfrm>
          <a:off x="0" y="1153277"/>
          <a:ext cx="7858180" cy="478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429F26-39CF-403B-ACA9-1538023909B2}">
      <dsp:nvSpPr>
        <dsp:cNvPr id="0" name=""/>
        <dsp:cNvSpPr/>
      </dsp:nvSpPr>
      <dsp:spPr>
        <a:xfrm>
          <a:off x="392909" y="872836"/>
          <a:ext cx="5500726"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7914" tIns="0" rIns="207914" bIns="0" numCol="1" spcCol="1270" anchor="ctr" anchorCtr="0">
          <a:noAutofit/>
        </a:bodyPr>
        <a:lstStyle/>
        <a:p>
          <a:pPr marL="0" lvl="0" indent="0" algn="l" defTabSz="844550">
            <a:lnSpc>
              <a:spcPct val="90000"/>
            </a:lnSpc>
            <a:spcBef>
              <a:spcPct val="0"/>
            </a:spcBef>
            <a:spcAft>
              <a:spcPct val="35000"/>
            </a:spcAft>
            <a:buNone/>
          </a:pPr>
          <a:r>
            <a:rPr lang="pt-BR" sz="1900" kern="1200" dirty="0"/>
            <a:t>II – caducidade da concessão ou permissão</a:t>
          </a:r>
        </a:p>
      </dsp:txBody>
      <dsp:txXfrm>
        <a:off x="420289" y="900216"/>
        <a:ext cx="5445966"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Relationships xmlns="http://schemas.openxmlformats.org/package/2006/relationships"><Relationship Id="rId1" Type="http://schemas.openxmlformats.org/officeDocument/2006/relationships/theme" Target="../theme/theme9.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1" name="PlaceHolder 1"/>
          <p:cNvSpPr>
            <a:spLocks noGrp="1"/>
          </p:cNvSpPr>
          <p:nvPr>
            <p:ph type="sldImg"/>
          </p:nvPr>
        </p:nvSpPr>
        <p:spPr>
          <a:xfrm>
            <a:off x="216000" y="812520"/>
            <a:ext cx="7127280" cy="4008960"/>
          </a:xfrm>
          <a:prstGeom prst="rect">
            <a:avLst/>
          </a:prstGeom>
        </p:spPr>
        <p:txBody>
          <a:bodyPr lIns="0" rIns="0" tIns="0" bIns="0" anchor="ctr">
            <a:noAutofit/>
          </a:bodyPr>
          <a:p>
            <a:pPr algn="ctr"/>
            <a:r>
              <a:rPr b="0" lang="pt-BR" sz="4400" spc="-1" strike="noStrike">
                <a:latin typeface="Arial"/>
              </a:rPr>
              <a:t>Clique para mover o slide</a:t>
            </a:r>
            <a:endParaRPr b="0" lang="pt-BR" sz="4400" spc="-1" strike="noStrike">
              <a:latin typeface="Arial"/>
            </a:endParaRPr>
          </a:p>
        </p:txBody>
      </p:sp>
      <p:sp>
        <p:nvSpPr>
          <p:cNvPr id="402" name="PlaceHolder 2"/>
          <p:cNvSpPr>
            <a:spLocks noGrp="1"/>
          </p:cNvSpPr>
          <p:nvPr>
            <p:ph type="body"/>
          </p:nvPr>
        </p:nvSpPr>
        <p:spPr>
          <a:xfrm>
            <a:off x="756000" y="5078520"/>
            <a:ext cx="6047640" cy="4811040"/>
          </a:xfrm>
          <a:prstGeom prst="rect">
            <a:avLst/>
          </a:prstGeom>
        </p:spPr>
        <p:txBody>
          <a:bodyPr lIns="0" rIns="0" tIns="0" bIns="0">
            <a:noAutofit/>
          </a:bodyPr>
          <a:p>
            <a:r>
              <a:rPr b="0" lang="pt-BR" sz="2000" spc="-1" strike="noStrike">
                <a:latin typeface="Arial"/>
              </a:rPr>
              <a:t>Clique para editar o formato de notas</a:t>
            </a:r>
            <a:endParaRPr b="0" lang="pt-BR" sz="2000" spc="-1" strike="noStrike">
              <a:latin typeface="Arial"/>
            </a:endParaRPr>
          </a:p>
        </p:txBody>
      </p:sp>
      <p:sp>
        <p:nvSpPr>
          <p:cNvPr id="403" name="PlaceHolder 3"/>
          <p:cNvSpPr>
            <a:spLocks noGrp="1"/>
          </p:cNvSpPr>
          <p:nvPr>
            <p:ph type="hdr"/>
          </p:nvPr>
        </p:nvSpPr>
        <p:spPr>
          <a:xfrm>
            <a:off x="0" y="0"/>
            <a:ext cx="3280680" cy="534240"/>
          </a:xfrm>
          <a:prstGeom prst="rect">
            <a:avLst/>
          </a:prstGeom>
        </p:spPr>
        <p:txBody>
          <a:bodyPr lIns="0" rIns="0" tIns="0" bIns="0">
            <a:noAutofit/>
          </a:bodyPr>
          <a:p>
            <a:r>
              <a:rPr b="0" lang="pt-BR" sz="1400" spc="-1" strike="noStrike">
                <a:latin typeface="Times New Roman"/>
              </a:rPr>
              <a:t>&lt;cabeçalho&gt;</a:t>
            </a:r>
            <a:endParaRPr b="0" lang="pt-BR" sz="1400" spc="-1" strike="noStrike">
              <a:latin typeface="Times New Roman"/>
            </a:endParaRPr>
          </a:p>
        </p:txBody>
      </p:sp>
      <p:sp>
        <p:nvSpPr>
          <p:cNvPr id="404" name="PlaceHolder 4"/>
          <p:cNvSpPr>
            <a:spLocks noGrp="1"/>
          </p:cNvSpPr>
          <p:nvPr>
            <p:ph type="dt"/>
          </p:nvPr>
        </p:nvSpPr>
        <p:spPr>
          <a:xfrm>
            <a:off x="4278960" y="0"/>
            <a:ext cx="3280680" cy="534240"/>
          </a:xfrm>
          <a:prstGeom prst="rect">
            <a:avLst/>
          </a:prstGeom>
        </p:spPr>
        <p:txBody>
          <a:bodyPr lIns="0" rIns="0" tIns="0" bIns="0">
            <a:noAutofit/>
          </a:bodyPr>
          <a:p>
            <a:pPr algn="r"/>
            <a:r>
              <a:rPr b="0" lang="pt-BR" sz="1400" spc="-1" strike="noStrike">
                <a:latin typeface="Times New Roman"/>
              </a:rPr>
              <a:t>&lt;data/hora&gt;</a:t>
            </a:r>
            <a:endParaRPr b="0" lang="pt-BR" sz="1400" spc="-1" strike="noStrike">
              <a:latin typeface="Times New Roman"/>
            </a:endParaRPr>
          </a:p>
        </p:txBody>
      </p:sp>
      <p:sp>
        <p:nvSpPr>
          <p:cNvPr id="405" name="PlaceHolder 5"/>
          <p:cNvSpPr>
            <a:spLocks noGrp="1"/>
          </p:cNvSpPr>
          <p:nvPr>
            <p:ph type="ftr"/>
          </p:nvPr>
        </p:nvSpPr>
        <p:spPr>
          <a:xfrm>
            <a:off x="0" y="10157400"/>
            <a:ext cx="3280680" cy="534240"/>
          </a:xfrm>
          <a:prstGeom prst="rect">
            <a:avLst/>
          </a:prstGeom>
        </p:spPr>
        <p:txBody>
          <a:bodyPr lIns="0" rIns="0" tIns="0" bIns="0" anchor="b">
            <a:noAutofit/>
          </a:bodyPr>
          <a:p>
            <a:r>
              <a:rPr b="0" lang="pt-BR" sz="1400" spc="-1" strike="noStrike">
                <a:latin typeface="Times New Roman"/>
              </a:rPr>
              <a:t>&lt;rodapé&gt;</a:t>
            </a:r>
            <a:endParaRPr b="0" lang="pt-BR" sz="1400" spc="-1" strike="noStrike">
              <a:latin typeface="Times New Roman"/>
            </a:endParaRPr>
          </a:p>
        </p:txBody>
      </p:sp>
      <p:sp>
        <p:nvSpPr>
          <p:cNvPr id="406"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15A814E4-3795-4FB8-91AA-EE0262E06851}" type="slidenum">
              <a:rPr b="0" lang="pt-BR" sz="1400" spc="-1" strike="noStrike">
                <a:latin typeface="Times New Roman"/>
              </a:rPr>
              <a:t>&lt;número&gt;</a:t>
            </a:fld>
            <a:endParaRPr b="0" lang="pt-BR"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3.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
</Relationships>
</file>

<file path=ppt/notesSlides/_rels/notesSlide24.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
</Relationships>
</file>

<file path=ppt/notesSlides/_rels/notesSlide25.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
</Relationships>
</file>

<file path=ppt/notesSlides/_rels/notesSlide27.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
</Relationships>
</file>

<file path=ppt/notesSlides/_rels/notesSlide29.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
</Relationships>
</file>

<file path=ppt/notesSlides/_rels/notesSlide31.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
</Relationships>
</file>

<file path=ppt/notesSlides/_rels/notesSlide32.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
</Relationships>
</file>

<file path=ppt/notesSlides/_rels/notesSlide34.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
</Relationships>
</file>

<file path=ppt/notesSlides/_rels/notesSlide36.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
</Relationships>
</file>

<file path=ppt/notesSlides/_rels/notesSlide37.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
</Relationships>
</file>

<file path=ppt/notesSlides/_rels/notesSlide38.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
</Relationships>
</file>

<file path=ppt/notesSlides/_rels/notesSlide40.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
</Relationships>
</file>

<file path=ppt/notesSlides/_rels/notesSlide41.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
</Relationships>
</file>

<file path=ppt/notesSlides/_rels/notesSlide42.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
</Relationships>
</file>

<file path=ppt/notesSlides/_rels/notesSlide43.xml.rels><?xml version="1.0" encoding="UTF-8"?>
<Relationships xmlns="http://schemas.openxmlformats.org/package/2006/relationships"><Relationship Id="rId1" Type="http://schemas.openxmlformats.org/officeDocument/2006/relationships/slide" Target="../slides/slide43.xml"/><Relationship Id="rId2" Type="http://schemas.openxmlformats.org/officeDocument/2006/relationships/notesMaster" Target="../notesMasters/notesMaster1.xml"/>
</Relationships>
</file>

<file path=ppt/notesSlides/_rels/notesSlide46.xml.rels><?xml version="1.0" encoding="UTF-8"?>
<Relationships xmlns="http://schemas.openxmlformats.org/package/2006/relationships"><Relationship Id="rId1" Type="http://schemas.openxmlformats.org/officeDocument/2006/relationships/slide" Target="../slides/slide46.xml"/><Relationship Id="rId2" Type="http://schemas.openxmlformats.org/officeDocument/2006/relationships/notesMaster" Target="../notesMasters/notesMaster1.xml"/>
</Relationships>
</file>

<file path=ppt/notesSlides/_rels/notesSlide47.xml.rels><?xml version="1.0" encoding="UTF-8"?>
<Relationships xmlns="http://schemas.openxmlformats.org/package/2006/relationships"><Relationship Id="rId1" Type="http://schemas.openxmlformats.org/officeDocument/2006/relationships/slide" Target="../slides/slide47.xml"/><Relationship Id="rId2" Type="http://schemas.openxmlformats.org/officeDocument/2006/relationships/notesMaster" Target="../notesMasters/notesMaster1.xml"/>
</Relationships>
</file>

<file path=ppt/notesSlides/_rels/notesSlide48.xml.rels><?xml version="1.0" encoding="UTF-8"?>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
</Relationships>
</file>

<file path=ppt/notesSlides/_rels/notesSlide50.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
</Relationships>
</file>

<file path=ppt/notesSlides/_rels/notesSlide51.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
</Relationships>
</file>

<file path=ppt/notesSlides/_rels/notesSlide56.xml.rels><?xml version="1.0" encoding="UTF-8"?>
<Relationships xmlns="http://schemas.openxmlformats.org/package/2006/relationships"><Relationship Id="rId1" Type="http://schemas.openxmlformats.org/officeDocument/2006/relationships/slide" Target="../slides/slide56.xml"/><Relationship Id="rId2" Type="http://schemas.openxmlformats.org/officeDocument/2006/relationships/notesMaster" Target="../notesMasters/notesMaster1.xml"/>
</Relationships>
</file>

<file path=ppt/notesSlides/_rels/notesSlide57.xml.rels><?xml version="1.0" encoding="UTF-8"?>
<Relationships xmlns="http://schemas.openxmlformats.org/package/2006/relationships"><Relationship Id="rId1" Type="http://schemas.openxmlformats.org/officeDocument/2006/relationships/slide" Target="../slides/slide57.xml"/><Relationship Id="rId2" Type="http://schemas.openxmlformats.org/officeDocument/2006/relationships/notesMaster" Target="../notesMasters/notesMaster1.xml"/>
</Relationships>
</file>

<file path=ppt/notesSlides/_rels/notesSlide58.xml.rels><?xml version="1.0" encoding="UTF-8"?>
<Relationships xmlns="http://schemas.openxmlformats.org/package/2006/relationships"><Relationship Id="rId1" Type="http://schemas.openxmlformats.org/officeDocument/2006/relationships/slide" Target="../slides/slide58.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3" name="CustomShape 1"/>
          <p:cNvSpPr/>
          <p:nvPr/>
        </p:nvSpPr>
        <p:spPr>
          <a:xfrm>
            <a:off x="4278240" y="10156680"/>
            <a:ext cx="3265200" cy="518760"/>
          </a:xfrm>
          <a:prstGeom prst="rect">
            <a:avLst/>
          </a:prstGeom>
          <a:noFill/>
          <a:ln w="9360">
            <a:noFill/>
          </a:ln>
        </p:spPr>
        <p:style>
          <a:lnRef idx="0"/>
          <a:fillRef idx="0"/>
          <a:effectRef idx="0"/>
          <a:fontRef idx="minor"/>
        </p:style>
        <p:txBody>
          <a:bodyPr lIns="0" rIns="0" tIns="0" bIns="0" anchor="b">
            <a:noAutofit/>
          </a:bodyPr>
          <a:p>
            <a:pPr algn="r">
              <a:lnSpc>
                <a:spcPct val="95000"/>
              </a:lnSpc>
            </a:pPr>
            <a:fld id="{B5E456B2-995B-4BDA-BC6C-6730C21B1660}" type="slidenum">
              <a:rPr b="0" lang="pt-BR" sz="1400" spc="-1" strike="noStrike">
                <a:solidFill>
                  <a:srgbClr val="000000"/>
                </a:solidFill>
                <a:latin typeface="Times New Roman"/>
                <a:ea typeface="Microsoft YaHei"/>
              </a:rPr>
              <a:t>&lt;número&gt;</a:t>
            </a:fld>
            <a:endParaRPr b="0" lang="pt-BR" sz="1400" spc="-1" strike="noStrike">
              <a:latin typeface="Arial"/>
            </a:endParaRPr>
          </a:p>
        </p:txBody>
      </p:sp>
      <p:sp>
        <p:nvSpPr>
          <p:cNvPr id="554" name="CustomShape 2"/>
          <p:cNvSpPr/>
          <p:nvPr/>
        </p:nvSpPr>
        <p:spPr>
          <a:xfrm>
            <a:off x="4278240" y="10156680"/>
            <a:ext cx="3266640" cy="520560"/>
          </a:xfrm>
          <a:prstGeom prst="rect">
            <a:avLst/>
          </a:prstGeom>
          <a:noFill/>
          <a:ln w="9360">
            <a:noFill/>
          </a:ln>
        </p:spPr>
        <p:style>
          <a:lnRef idx="0"/>
          <a:fillRef idx="0"/>
          <a:effectRef idx="0"/>
          <a:fontRef idx="minor"/>
        </p:style>
        <p:txBody>
          <a:bodyPr lIns="0" rIns="0" tIns="0" bIns="0" anchor="b">
            <a:noAutofit/>
          </a:bodyPr>
          <a:p>
            <a:pPr algn="r">
              <a:lnSpc>
                <a:spcPct val="95000"/>
              </a:lnSpc>
            </a:pPr>
            <a:fld id="{E20E80BD-A9F4-4EEF-8EC7-30584865568E}" type="slidenum">
              <a:rPr b="0" lang="pt-BR" sz="1400" spc="-1" strike="noStrike">
                <a:solidFill>
                  <a:srgbClr val="000000"/>
                </a:solidFill>
                <a:latin typeface="Times New Roman"/>
                <a:ea typeface="Microsoft YaHei"/>
              </a:rPr>
              <a:t>&lt;número&gt;</a:t>
            </a:fld>
            <a:endParaRPr b="0" lang="pt-BR" sz="1400" spc="-1" strike="noStrike">
              <a:latin typeface="Arial"/>
            </a:endParaRPr>
          </a:p>
        </p:txBody>
      </p:sp>
      <p:sp>
        <p:nvSpPr>
          <p:cNvPr id="555" name="CustomShape 3"/>
          <p:cNvSpPr/>
          <p:nvPr/>
        </p:nvSpPr>
        <p:spPr>
          <a:xfrm>
            <a:off x="755640" y="5078520"/>
            <a:ext cx="6041880" cy="4804920"/>
          </a:xfrm>
          <a:prstGeom prst="rect">
            <a:avLst/>
          </a:prstGeom>
          <a:noFill/>
          <a:ln w="9360">
            <a:noFill/>
          </a:ln>
        </p:spPr>
        <p:style>
          <a:lnRef idx="0"/>
          <a:fillRef idx="0"/>
          <a:effectRef idx="0"/>
          <a:fontRef idx="minor"/>
        </p:style>
      </p:sp>
      <p:sp>
        <p:nvSpPr>
          <p:cNvPr id="556" name="CustomShape 4"/>
          <p:cNvSpPr/>
          <p:nvPr/>
        </p:nvSpPr>
        <p:spPr>
          <a:xfrm>
            <a:off x="4278240" y="10156680"/>
            <a:ext cx="3263760" cy="517320"/>
          </a:xfrm>
          <a:prstGeom prst="rect">
            <a:avLst/>
          </a:prstGeom>
          <a:noFill/>
          <a:ln w="9360">
            <a:noFill/>
          </a:ln>
        </p:spPr>
        <p:style>
          <a:lnRef idx="0"/>
          <a:fillRef idx="0"/>
          <a:effectRef idx="0"/>
          <a:fontRef idx="minor"/>
        </p:style>
      </p:sp>
    </p:spTree>
  </p:cSld>
</p:notes>
</file>

<file path=ppt/notesSlides/notesSlide2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7" name="PlaceHolder 1"/>
          <p:cNvSpPr>
            <a:spLocks noGrp="1"/>
          </p:cNvSpPr>
          <p:nvPr>
            <p:ph type="sldImg"/>
          </p:nvPr>
        </p:nvSpPr>
        <p:spPr>
          <a:xfrm>
            <a:off x="1143000" y="685800"/>
            <a:ext cx="4570560" cy="3427560"/>
          </a:xfrm>
          <a:prstGeom prst="rect">
            <a:avLst/>
          </a:prstGeom>
        </p:spPr>
      </p:sp>
      <p:sp>
        <p:nvSpPr>
          <p:cNvPr id="558"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59"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3992AF06-B0E3-43BC-A8A2-DD1E9C1E7808}" type="slidenum">
              <a:rPr b="0" lang="pt-BR" sz="1400" spc="-1" strike="noStrike">
                <a:solidFill>
                  <a:srgbClr val="000000"/>
                </a:solidFill>
                <a:latin typeface="Times New Roman"/>
                <a:ea typeface="+mn-ea"/>
              </a:rPr>
              <a:t>23</a:t>
            </a:fld>
            <a:endParaRPr b="0" lang="pt-BR" sz="1400" spc="-1" strike="noStrike">
              <a:latin typeface="Arial"/>
            </a:endParaRPr>
          </a:p>
        </p:txBody>
      </p:sp>
    </p:spTree>
  </p:cSld>
</p:notes>
</file>

<file path=ppt/notesSlides/notesSlide2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0" name="PlaceHolder 1"/>
          <p:cNvSpPr>
            <a:spLocks noGrp="1"/>
          </p:cNvSpPr>
          <p:nvPr>
            <p:ph type="sldImg"/>
          </p:nvPr>
        </p:nvSpPr>
        <p:spPr>
          <a:xfrm>
            <a:off x="1143000" y="685800"/>
            <a:ext cx="4570560" cy="3427560"/>
          </a:xfrm>
          <a:prstGeom prst="rect">
            <a:avLst/>
          </a:prstGeom>
        </p:spPr>
      </p:sp>
      <p:sp>
        <p:nvSpPr>
          <p:cNvPr id="561"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62"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6EEF247F-DB45-4F43-B836-C9DBBFE0B3B3}" type="slidenum">
              <a:rPr b="0" lang="pt-BR" sz="1400" spc="-1" strike="noStrike">
                <a:solidFill>
                  <a:srgbClr val="000000"/>
                </a:solidFill>
                <a:latin typeface="Times New Roman"/>
                <a:ea typeface="+mn-ea"/>
              </a:rPr>
              <a:t>24</a:t>
            </a:fld>
            <a:endParaRPr b="0" lang="pt-BR" sz="1400" spc="-1" strike="noStrike">
              <a:latin typeface="Arial"/>
            </a:endParaRPr>
          </a:p>
        </p:txBody>
      </p:sp>
    </p:spTree>
  </p:cSld>
</p:notes>
</file>

<file path=ppt/notesSlides/notesSlide2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3" name="PlaceHolder 1"/>
          <p:cNvSpPr>
            <a:spLocks noGrp="1"/>
          </p:cNvSpPr>
          <p:nvPr>
            <p:ph type="sldImg"/>
          </p:nvPr>
        </p:nvSpPr>
        <p:spPr>
          <a:xfrm>
            <a:off x="1143000" y="685800"/>
            <a:ext cx="4570560" cy="3427560"/>
          </a:xfrm>
          <a:prstGeom prst="rect">
            <a:avLst/>
          </a:prstGeom>
        </p:spPr>
      </p:sp>
      <p:sp>
        <p:nvSpPr>
          <p:cNvPr id="564"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65"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C451E951-C3ED-4EAA-91F1-8C635527A636}" type="slidenum">
              <a:rPr b="0" lang="pt-BR" sz="1400" spc="-1" strike="noStrike">
                <a:solidFill>
                  <a:srgbClr val="000000"/>
                </a:solidFill>
                <a:latin typeface="Times New Roman"/>
                <a:ea typeface="+mn-ea"/>
              </a:rPr>
              <a:t>25</a:t>
            </a:fld>
            <a:endParaRPr b="0" lang="pt-BR" sz="1400" spc="-1" strike="noStrike">
              <a:latin typeface="Arial"/>
            </a:endParaRPr>
          </a:p>
        </p:txBody>
      </p:sp>
    </p:spTree>
  </p:cSld>
</p:notes>
</file>

<file path=ppt/notesSlides/notesSlide2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6" name="PlaceHolder 1"/>
          <p:cNvSpPr>
            <a:spLocks noGrp="1"/>
          </p:cNvSpPr>
          <p:nvPr>
            <p:ph type="sldImg"/>
          </p:nvPr>
        </p:nvSpPr>
        <p:spPr>
          <a:xfrm>
            <a:off x="1143000" y="685800"/>
            <a:ext cx="4570560" cy="3427560"/>
          </a:xfrm>
          <a:prstGeom prst="rect">
            <a:avLst/>
          </a:prstGeom>
        </p:spPr>
      </p:sp>
      <p:sp>
        <p:nvSpPr>
          <p:cNvPr id="567"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68"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2B21CBD1-2F27-47F1-AE6B-25DD512C02D8}" type="slidenum">
              <a:rPr b="0" lang="pt-BR" sz="1400" spc="-1" strike="noStrike">
                <a:solidFill>
                  <a:srgbClr val="000000"/>
                </a:solidFill>
                <a:latin typeface="Times New Roman"/>
                <a:ea typeface="+mn-ea"/>
              </a:rPr>
              <a:t>27</a:t>
            </a:fld>
            <a:endParaRPr b="0" lang="pt-BR" sz="1400" spc="-1" strike="noStrike">
              <a:latin typeface="Arial"/>
            </a:endParaRPr>
          </a:p>
        </p:txBody>
      </p:sp>
    </p:spTree>
  </p:cSld>
</p:notes>
</file>

<file path=ppt/notesSlides/notesSlide2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9" name="PlaceHolder 1"/>
          <p:cNvSpPr>
            <a:spLocks noGrp="1"/>
          </p:cNvSpPr>
          <p:nvPr>
            <p:ph type="sldImg"/>
          </p:nvPr>
        </p:nvSpPr>
        <p:spPr>
          <a:xfrm>
            <a:off x="1143000" y="685800"/>
            <a:ext cx="4570560" cy="3427560"/>
          </a:xfrm>
          <a:prstGeom prst="rect">
            <a:avLst/>
          </a:prstGeom>
        </p:spPr>
      </p:sp>
      <p:sp>
        <p:nvSpPr>
          <p:cNvPr id="570"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71"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6BFBA3BE-44B0-416A-AE7B-2F823F772572}" type="slidenum">
              <a:rPr b="0" lang="pt-BR" sz="1400" spc="-1" strike="noStrike">
                <a:solidFill>
                  <a:srgbClr val="000000"/>
                </a:solidFill>
                <a:latin typeface="Times New Roman"/>
                <a:ea typeface="+mn-ea"/>
              </a:rPr>
              <a:t>29</a:t>
            </a:fld>
            <a:endParaRPr b="0" lang="pt-BR" sz="1400" spc="-1" strike="noStrike">
              <a:latin typeface="Arial"/>
            </a:endParaRPr>
          </a:p>
        </p:txBody>
      </p:sp>
    </p:spTree>
  </p:cSld>
</p:notes>
</file>

<file path=ppt/notesSlides/notesSlide3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72" name="PlaceHolder 1"/>
          <p:cNvSpPr>
            <a:spLocks noGrp="1"/>
          </p:cNvSpPr>
          <p:nvPr>
            <p:ph type="sldImg"/>
          </p:nvPr>
        </p:nvSpPr>
        <p:spPr>
          <a:xfrm>
            <a:off x="1143000" y="685800"/>
            <a:ext cx="4570560" cy="3427560"/>
          </a:xfrm>
          <a:prstGeom prst="rect">
            <a:avLst/>
          </a:prstGeom>
        </p:spPr>
      </p:sp>
      <p:sp>
        <p:nvSpPr>
          <p:cNvPr id="573"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74"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C122A62B-32CF-4C7D-8954-7C37BB4B61B0}" type="slidenum">
              <a:rPr b="0" lang="pt-BR" sz="1400" spc="-1" strike="noStrike">
                <a:solidFill>
                  <a:srgbClr val="000000"/>
                </a:solidFill>
                <a:latin typeface="Times New Roman"/>
                <a:ea typeface="+mn-ea"/>
              </a:rPr>
              <a:t>31</a:t>
            </a:fld>
            <a:endParaRPr b="0" lang="pt-BR" sz="1400" spc="-1" strike="noStrike">
              <a:latin typeface="Arial"/>
            </a:endParaRPr>
          </a:p>
        </p:txBody>
      </p:sp>
    </p:spTree>
  </p:cSld>
</p:notes>
</file>

<file path=ppt/notesSlides/notesSlide3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75" name="PlaceHolder 1"/>
          <p:cNvSpPr>
            <a:spLocks noGrp="1"/>
          </p:cNvSpPr>
          <p:nvPr>
            <p:ph type="sldImg"/>
          </p:nvPr>
        </p:nvSpPr>
        <p:spPr>
          <a:xfrm>
            <a:off x="1143000" y="685800"/>
            <a:ext cx="4570560" cy="3427560"/>
          </a:xfrm>
          <a:prstGeom prst="rect">
            <a:avLst/>
          </a:prstGeom>
        </p:spPr>
      </p:sp>
      <p:sp>
        <p:nvSpPr>
          <p:cNvPr id="576"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77"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6F1D3543-0DAE-4073-AF69-0B455ACA2211}" type="slidenum">
              <a:rPr b="0" lang="pt-BR" sz="1400" spc="-1" strike="noStrike">
                <a:solidFill>
                  <a:srgbClr val="000000"/>
                </a:solidFill>
                <a:latin typeface="Times New Roman"/>
                <a:ea typeface="+mn-ea"/>
              </a:rPr>
              <a:t>32</a:t>
            </a:fld>
            <a:endParaRPr b="0" lang="pt-BR" sz="1400" spc="-1" strike="noStrike">
              <a:latin typeface="Arial"/>
            </a:endParaRPr>
          </a:p>
        </p:txBody>
      </p:sp>
    </p:spTree>
  </p:cSld>
</p:notes>
</file>

<file path=ppt/notesSlides/notesSlide3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78" name="PlaceHolder 1"/>
          <p:cNvSpPr>
            <a:spLocks noGrp="1"/>
          </p:cNvSpPr>
          <p:nvPr>
            <p:ph type="sldImg"/>
          </p:nvPr>
        </p:nvSpPr>
        <p:spPr>
          <a:xfrm>
            <a:off x="1143000" y="685800"/>
            <a:ext cx="4570560" cy="3427560"/>
          </a:xfrm>
          <a:prstGeom prst="rect">
            <a:avLst/>
          </a:prstGeom>
        </p:spPr>
      </p:sp>
      <p:sp>
        <p:nvSpPr>
          <p:cNvPr id="579"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80"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F8BC4903-6CAE-4090-848F-8821F2EA18BE}" type="slidenum">
              <a:rPr b="0" lang="pt-BR" sz="1400" spc="-1" strike="noStrike">
                <a:solidFill>
                  <a:srgbClr val="000000"/>
                </a:solidFill>
                <a:latin typeface="Times New Roman"/>
                <a:ea typeface="+mn-ea"/>
              </a:rPr>
              <a:t>34</a:t>
            </a:fld>
            <a:endParaRPr b="0" lang="pt-BR" sz="1400" spc="-1" strike="noStrike">
              <a:latin typeface="Arial"/>
            </a:endParaRPr>
          </a:p>
        </p:txBody>
      </p:sp>
    </p:spTree>
  </p:cSld>
</p:notes>
</file>

<file path=ppt/notesSlides/notesSlide3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81" name="PlaceHolder 1"/>
          <p:cNvSpPr>
            <a:spLocks noGrp="1"/>
          </p:cNvSpPr>
          <p:nvPr>
            <p:ph type="sldImg"/>
          </p:nvPr>
        </p:nvSpPr>
        <p:spPr>
          <a:xfrm>
            <a:off x="1143000" y="685800"/>
            <a:ext cx="4570560" cy="3427560"/>
          </a:xfrm>
          <a:prstGeom prst="rect">
            <a:avLst/>
          </a:prstGeom>
        </p:spPr>
      </p:sp>
      <p:sp>
        <p:nvSpPr>
          <p:cNvPr id="582"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83"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ED60D889-1FF9-4650-998C-B4DF770F11AC}" type="slidenum">
              <a:rPr b="0" lang="pt-BR" sz="1400" spc="-1" strike="noStrike">
                <a:solidFill>
                  <a:srgbClr val="000000"/>
                </a:solidFill>
                <a:latin typeface="Times New Roman"/>
                <a:ea typeface="+mn-ea"/>
              </a:rPr>
              <a:t>36</a:t>
            </a:fld>
            <a:endParaRPr b="0" lang="pt-BR" sz="1400" spc="-1" strike="noStrike">
              <a:latin typeface="Arial"/>
            </a:endParaRPr>
          </a:p>
        </p:txBody>
      </p:sp>
    </p:spTree>
  </p:cSld>
</p:notes>
</file>

<file path=ppt/notesSlides/notesSlide3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84" name="PlaceHolder 1"/>
          <p:cNvSpPr>
            <a:spLocks noGrp="1"/>
          </p:cNvSpPr>
          <p:nvPr>
            <p:ph type="sldImg"/>
          </p:nvPr>
        </p:nvSpPr>
        <p:spPr>
          <a:xfrm>
            <a:off x="1143000" y="685800"/>
            <a:ext cx="4570560" cy="3427560"/>
          </a:xfrm>
          <a:prstGeom prst="rect">
            <a:avLst/>
          </a:prstGeom>
        </p:spPr>
      </p:sp>
      <p:sp>
        <p:nvSpPr>
          <p:cNvPr id="585"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86"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764BC44C-03FA-483C-BE45-B658346F5D14}" type="slidenum">
              <a:rPr b="0" lang="pt-BR" sz="1400" spc="-1" strike="noStrike">
                <a:solidFill>
                  <a:srgbClr val="000000"/>
                </a:solidFill>
                <a:latin typeface="Times New Roman"/>
                <a:ea typeface="+mn-ea"/>
              </a:rPr>
              <a:t>37</a:t>
            </a:fld>
            <a:endParaRPr b="0" lang="pt-BR" sz="1400" spc="-1" strike="noStrike">
              <a:latin typeface="Arial"/>
            </a:endParaRPr>
          </a:p>
        </p:txBody>
      </p:sp>
    </p:spTree>
  </p:cSld>
</p:notes>
</file>

<file path=ppt/notesSlides/notesSlide3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87" name="PlaceHolder 1"/>
          <p:cNvSpPr>
            <a:spLocks noGrp="1"/>
          </p:cNvSpPr>
          <p:nvPr>
            <p:ph type="sldImg"/>
          </p:nvPr>
        </p:nvSpPr>
        <p:spPr>
          <a:xfrm>
            <a:off x="1143000" y="685800"/>
            <a:ext cx="4570560" cy="3427560"/>
          </a:xfrm>
          <a:prstGeom prst="rect">
            <a:avLst/>
          </a:prstGeom>
        </p:spPr>
      </p:sp>
      <p:sp>
        <p:nvSpPr>
          <p:cNvPr id="588"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89"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5B1BBE05-3240-4BB7-9AE2-14B466786067}" type="slidenum">
              <a:rPr b="0" lang="pt-BR" sz="1400" spc="-1" strike="noStrike">
                <a:solidFill>
                  <a:srgbClr val="000000"/>
                </a:solidFill>
                <a:latin typeface="Times New Roman"/>
                <a:ea typeface="+mn-ea"/>
              </a:rPr>
              <a:t>38</a:t>
            </a:fld>
            <a:endParaRPr b="0" lang="pt-BR" sz="1400" spc="-1" strike="noStrike">
              <a:latin typeface="Arial"/>
            </a:endParaRPr>
          </a:p>
        </p:txBody>
      </p:sp>
    </p:spTree>
  </p:cSld>
</p:notes>
</file>

<file path=ppt/notesSlides/notesSlide4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90" name="PlaceHolder 1"/>
          <p:cNvSpPr>
            <a:spLocks noGrp="1"/>
          </p:cNvSpPr>
          <p:nvPr>
            <p:ph type="sldImg"/>
          </p:nvPr>
        </p:nvSpPr>
        <p:spPr>
          <a:xfrm>
            <a:off x="1143000" y="685800"/>
            <a:ext cx="4570560" cy="3427560"/>
          </a:xfrm>
          <a:prstGeom prst="rect">
            <a:avLst/>
          </a:prstGeom>
        </p:spPr>
      </p:sp>
      <p:sp>
        <p:nvSpPr>
          <p:cNvPr id="591"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92"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ED86E3E4-8821-4DE3-98D0-528BBD485D21}" type="slidenum">
              <a:rPr b="0" lang="pt-BR" sz="1400" spc="-1" strike="noStrike">
                <a:solidFill>
                  <a:srgbClr val="000000"/>
                </a:solidFill>
                <a:latin typeface="Times New Roman"/>
                <a:ea typeface="+mn-ea"/>
              </a:rPr>
              <a:t>40</a:t>
            </a:fld>
            <a:endParaRPr b="0" lang="pt-BR" sz="1400" spc="-1" strike="noStrike">
              <a:latin typeface="Arial"/>
            </a:endParaRPr>
          </a:p>
        </p:txBody>
      </p:sp>
    </p:spTree>
  </p:cSld>
</p:notes>
</file>

<file path=ppt/notesSlides/notesSlide4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93" name="PlaceHolder 1"/>
          <p:cNvSpPr>
            <a:spLocks noGrp="1"/>
          </p:cNvSpPr>
          <p:nvPr>
            <p:ph type="sldImg"/>
          </p:nvPr>
        </p:nvSpPr>
        <p:spPr>
          <a:xfrm>
            <a:off x="1143000" y="685800"/>
            <a:ext cx="4570560" cy="3427560"/>
          </a:xfrm>
          <a:prstGeom prst="rect">
            <a:avLst/>
          </a:prstGeom>
        </p:spPr>
      </p:sp>
      <p:sp>
        <p:nvSpPr>
          <p:cNvPr id="594"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95"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06CF2F09-63FA-4D40-88E9-9567571C01AE}" type="slidenum">
              <a:rPr b="0" lang="pt-BR" sz="1400" spc="-1" strike="noStrike">
                <a:solidFill>
                  <a:srgbClr val="000000"/>
                </a:solidFill>
                <a:latin typeface="Times New Roman"/>
                <a:ea typeface="+mn-ea"/>
              </a:rPr>
              <a:t>41</a:t>
            </a:fld>
            <a:endParaRPr b="0" lang="pt-BR" sz="1400" spc="-1" strike="noStrike">
              <a:latin typeface="Arial"/>
            </a:endParaRPr>
          </a:p>
        </p:txBody>
      </p:sp>
    </p:spTree>
  </p:cSld>
</p:notes>
</file>

<file path=ppt/notesSlides/notesSlide4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96" name="PlaceHolder 1"/>
          <p:cNvSpPr>
            <a:spLocks noGrp="1"/>
          </p:cNvSpPr>
          <p:nvPr>
            <p:ph type="sldImg"/>
          </p:nvPr>
        </p:nvSpPr>
        <p:spPr>
          <a:xfrm>
            <a:off x="1143000" y="685800"/>
            <a:ext cx="4570560" cy="3427560"/>
          </a:xfrm>
          <a:prstGeom prst="rect">
            <a:avLst/>
          </a:prstGeom>
        </p:spPr>
      </p:sp>
      <p:sp>
        <p:nvSpPr>
          <p:cNvPr id="597"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598"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DCEBAF06-6ACE-4E8A-80F3-C9AB3161967B}" type="slidenum">
              <a:rPr b="0" lang="pt-BR" sz="1400" spc="-1" strike="noStrike">
                <a:solidFill>
                  <a:srgbClr val="000000"/>
                </a:solidFill>
                <a:latin typeface="Times New Roman"/>
                <a:ea typeface="+mn-ea"/>
              </a:rPr>
              <a:t>42</a:t>
            </a:fld>
            <a:endParaRPr b="0" lang="pt-BR" sz="1400" spc="-1" strike="noStrike">
              <a:latin typeface="Arial"/>
            </a:endParaRPr>
          </a:p>
        </p:txBody>
      </p:sp>
    </p:spTree>
  </p:cSld>
</p:notes>
</file>

<file path=ppt/notesSlides/notesSlide4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99" name="PlaceHolder 1"/>
          <p:cNvSpPr>
            <a:spLocks noGrp="1"/>
          </p:cNvSpPr>
          <p:nvPr>
            <p:ph type="sldImg"/>
          </p:nvPr>
        </p:nvSpPr>
        <p:spPr>
          <a:xfrm>
            <a:off x="1143000" y="685800"/>
            <a:ext cx="4570560" cy="3427560"/>
          </a:xfrm>
          <a:prstGeom prst="rect">
            <a:avLst/>
          </a:prstGeom>
        </p:spPr>
      </p:sp>
      <p:sp>
        <p:nvSpPr>
          <p:cNvPr id="600"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01"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CAFBA638-336F-472E-A971-BCEB71337778}" type="slidenum">
              <a:rPr b="0" lang="pt-BR" sz="1400" spc="-1" strike="noStrike">
                <a:solidFill>
                  <a:srgbClr val="000000"/>
                </a:solidFill>
                <a:latin typeface="Times New Roman"/>
                <a:ea typeface="+mn-ea"/>
              </a:rPr>
              <a:t>43</a:t>
            </a:fld>
            <a:endParaRPr b="0" lang="pt-BR" sz="1400" spc="-1" strike="noStrike">
              <a:latin typeface="Arial"/>
            </a:endParaRPr>
          </a:p>
        </p:txBody>
      </p:sp>
    </p:spTree>
  </p:cSld>
</p:notes>
</file>

<file path=ppt/notesSlides/notesSlide4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02" name="PlaceHolder 1"/>
          <p:cNvSpPr>
            <a:spLocks noGrp="1"/>
          </p:cNvSpPr>
          <p:nvPr>
            <p:ph type="sldImg"/>
          </p:nvPr>
        </p:nvSpPr>
        <p:spPr>
          <a:xfrm>
            <a:off x="1143000" y="685800"/>
            <a:ext cx="4570560" cy="3427560"/>
          </a:xfrm>
          <a:prstGeom prst="rect">
            <a:avLst/>
          </a:prstGeom>
        </p:spPr>
      </p:sp>
      <p:sp>
        <p:nvSpPr>
          <p:cNvPr id="603"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04"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6FB20ECE-980D-4138-9144-5CB4E3D097A8}" type="slidenum">
              <a:rPr b="0" lang="pt-BR" sz="1400" spc="-1" strike="noStrike">
                <a:solidFill>
                  <a:srgbClr val="000000"/>
                </a:solidFill>
                <a:latin typeface="Times New Roman"/>
                <a:ea typeface="+mn-ea"/>
              </a:rPr>
              <a:t>46</a:t>
            </a:fld>
            <a:endParaRPr b="0" lang="pt-BR" sz="1400" spc="-1" strike="noStrike">
              <a:latin typeface="Arial"/>
            </a:endParaRPr>
          </a:p>
        </p:txBody>
      </p:sp>
    </p:spTree>
  </p:cSld>
</p:notes>
</file>

<file path=ppt/notesSlides/notesSlide4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05" name="PlaceHolder 1"/>
          <p:cNvSpPr>
            <a:spLocks noGrp="1"/>
          </p:cNvSpPr>
          <p:nvPr>
            <p:ph type="sldImg"/>
          </p:nvPr>
        </p:nvSpPr>
        <p:spPr>
          <a:xfrm>
            <a:off x="1143000" y="685800"/>
            <a:ext cx="4570560" cy="3427560"/>
          </a:xfrm>
          <a:prstGeom prst="rect">
            <a:avLst/>
          </a:prstGeom>
        </p:spPr>
      </p:sp>
      <p:sp>
        <p:nvSpPr>
          <p:cNvPr id="606"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07"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A258A5EA-368F-4EC1-A69C-CC8FC7BD6EA9}" type="slidenum">
              <a:rPr b="0" lang="pt-BR" sz="1400" spc="-1" strike="noStrike">
                <a:solidFill>
                  <a:srgbClr val="000000"/>
                </a:solidFill>
                <a:latin typeface="Times New Roman"/>
                <a:ea typeface="+mn-ea"/>
              </a:rPr>
              <a:t>47</a:t>
            </a:fld>
            <a:endParaRPr b="0" lang="pt-BR" sz="1400" spc="-1" strike="noStrike">
              <a:latin typeface="Arial"/>
            </a:endParaRPr>
          </a:p>
        </p:txBody>
      </p:sp>
    </p:spTree>
  </p:cSld>
</p:notes>
</file>

<file path=ppt/notesSlides/notesSlide4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08" name="PlaceHolder 1"/>
          <p:cNvSpPr>
            <a:spLocks noGrp="1"/>
          </p:cNvSpPr>
          <p:nvPr>
            <p:ph type="sldImg"/>
          </p:nvPr>
        </p:nvSpPr>
        <p:spPr>
          <a:xfrm>
            <a:off x="1143000" y="685800"/>
            <a:ext cx="4570560" cy="3427560"/>
          </a:xfrm>
          <a:prstGeom prst="rect">
            <a:avLst/>
          </a:prstGeom>
        </p:spPr>
      </p:sp>
      <p:sp>
        <p:nvSpPr>
          <p:cNvPr id="609"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10" name="CustomShape 3"/>
          <p:cNvSpPr/>
          <p:nvPr/>
        </p:nvSpPr>
        <p:spPr>
          <a:xfrm>
            <a:off x="4278960" y="10157400"/>
            <a:ext cx="3279240" cy="532800"/>
          </a:xfrm>
          <a:prstGeom prst="rect">
            <a:avLst/>
          </a:prstGeom>
          <a:noFill/>
          <a:ln>
            <a:noFill/>
          </a:ln>
        </p:spPr>
        <p:style>
          <a:lnRef idx="2"/>
          <a:fillRef idx="0"/>
          <a:effectRef idx="0"/>
          <a:fontRef idx="minor"/>
        </p:style>
        <p:txBody>
          <a:bodyPr lIns="0" rIns="0" tIns="0" bIns="0" anchor="b">
            <a:noAutofit/>
          </a:bodyPr>
          <a:p>
            <a:pPr algn="r">
              <a:lnSpc>
                <a:spcPct val="100000"/>
              </a:lnSpc>
            </a:pPr>
            <a:fld id="{4A79882E-24F4-47F7-A956-DB654F2340FB}" type="slidenum">
              <a:rPr b="0" lang="pt-BR" sz="1400" spc="-1" strike="noStrike">
                <a:solidFill>
                  <a:srgbClr val="000000"/>
                </a:solidFill>
                <a:latin typeface="Times New Roman"/>
                <a:ea typeface="+mn-ea"/>
              </a:rPr>
              <a:t>48</a:t>
            </a:fld>
            <a:endParaRPr b="0" lang="pt-BR" sz="1400" spc="-1" strike="noStrike">
              <a:latin typeface="Arial"/>
            </a:endParaRPr>
          </a:p>
        </p:txBody>
      </p:sp>
    </p:spTree>
  </p:cSld>
</p:notes>
</file>

<file path=ppt/notesSlides/notesSlide5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1" name="PlaceHolder 1"/>
          <p:cNvSpPr>
            <a:spLocks noGrp="1"/>
          </p:cNvSpPr>
          <p:nvPr>
            <p:ph type="sldImg"/>
          </p:nvPr>
        </p:nvSpPr>
        <p:spPr>
          <a:xfrm>
            <a:off x="1143000" y="685800"/>
            <a:ext cx="4570560" cy="3427560"/>
          </a:xfrm>
          <a:prstGeom prst="rect">
            <a:avLst/>
          </a:prstGeom>
        </p:spPr>
      </p:sp>
      <p:sp>
        <p:nvSpPr>
          <p:cNvPr id="612"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13" name="CustomShape 3"/>
          <p:cNvSpPr/>
          <p:nvPr/>
        </p:nvSpPr>
        <p:spPr>
          <a:xfrm>
            <a:off x="4278960" y="10157400"/>
            <a:ext cx="3279240" cy="532800"/>
          </a:xfrm>
          <a:prstGeom prst="rect">
            <a:avLst/>
          </a:prstGeom>
          <a:noFill/>
          <a:ln>
            <a:noFill/>
          </a:ln>
        </p:spPr>
        <p:style>
          <a:lnRef idx="2"/>
          <a:fillRef idx="0"/>
          <a:effectRef idx="0"/>
          <a:fontRef idx="minor"/>
        </p:style>
        <p:txBody>
          <a:bodyPr lIns="0" rIns="0" tIns="0" bIns="0" anchor="b">
            <a:noAutofit/>
          </a:bodyPr>
          <a:p>
            <a:pPr algn="r">
              <a:lnSpc>
                <a:spcPct val="100000"/>
              </a:lnSpc>
            </a:pPr>
            <a:fld id="{8E9B72EF-FA40-4E8D-B717-9211A1A6D114}" type="slidenum">
              <a:rPr b="0" lang="pt-BR" sz="1400" spc="-1" strike="noStrike">
                <a:solidFill>
                  <a:srgbClr val="000000"/>
                </a:solidFill>
                <a:latin typeface="Times New Roman"/>
                <a:ea typeface="+mn-ea"/>
              </a:rPr>
              <a:t>50</a:t>
            </a:fld>
            <a:endParaRPr b="0" lang="pt-BR" sz="1400" spc="-1" strike="noStrike">
              <a:latin typeface="Arial"/>
            </a:endParaRPr>
          </a:p>
        </p:txBody>
      </p:sp>
    </p:spTree>
  </p:cSld>
</p:notes>
</file>

<file path=ppt/notesSlides/notesSlide5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4" name="PlaceHolder 1"/>
          <p:cNvSpPr>
            <a:spLocks noGrp="1"/>
          </p:cNvSpPr>
          <p:nvPr>
            <p:ph type="sldImg"/>
          </p:nvPr>
        </p:nvSpPr>
        <p:spPr>
          <a:xfrm>
            <a:off x="1143000" y="685800"/>
            <a:ext cx="4570560" cy="3427560"/>
          </a:xfrm>
          <a:prstGeom prst="rect">
            <a:avLst/>
          </a:prstGeom>
        </p:spPr>
      </p:sp>
      <p:sp>
        <p:nvSpPr>
          <p:cNvPr id="615"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16"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B6A056B3-2CBA-4399-8A7F-85DA48522702}" type="slidenum">
              <a:rPr b="0" lang="pt-BR" sz="1400" spc="-1" strike="noStrike">
                <a:solidFill>
                  <a:srgbClr val="000000"/>
                </a:solidFill>
                <a:latin typeface="Times New Roman"/>
                <a:ea typeface="+mn-ea"/>
              </a:rPr>
              <a:t>51</a:t>
            </a:fld>
            <a:endParaRPr b="0" lang="pt-BR" sz="1400" spc="-1" strike="noStrike">
              <a:latin typeface="Arial"/>
            </a:endParaRPr>
          </a:p>
        </p:txBody>
      </p:sp>
    </p:spTree>
  </p:cSld>
</p:notes>
</file>

<file path=ppt/notesSlides/notesSlide5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7" name="PlaceHolder 1"/>
          <p:cNvSpPr>
            <a:spLocks noGrp="1"/>
          </p:cNvSpPr>
          <p:nvPr>
            <p:ph type="sldImg"/>
          </p:nvPr>
        </p:nvSpPr>
        <p:spPr>
          <a:xfrm>
            <a:off x="1143000" y="685800"/>
            <a:ext cx="4570560" cy="3427560"/>
          </a:xfrm>
          <a:prstGeom prst="rect">
            <a:avLst/>
          </a:prstGeom>
        </p:spPr>
      </p:sp>
      <p:sp>
        <p:nvSpPr>
          <p:cNvPr id="618"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19"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F090005D-3228-4D5B-9E0D-C1E94F96FDCA}" type="slidenum">
              <a:rPr b="0" lang="pt-BR" sz="1400" spc="-1" strike="noStrike">
                <a:solidFill>
                  <a:srgbClr val="000000"/>
                </a:solidFill>
                <a:latin typeface="Times New Roman"/>
                <a:ea typeface="+mn-ea"/>
              </a:rPr>
              <a:t>56</a:t>
            </a:fld>
            <a:endParaRPr b="0" lang="pt-BR" sz="1400" spc="-1" strike="noStrike">
              <a:latin typeface="Arial"/>
            </a:endParaRPr>
          </a:p>
        </p:txBody>
      </p:sp>
    </p:spTree>
  </p:cSld>
</p:notes>
</file>

<file path=ppt/notesSlides/notesSlide5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20" name="PlaceHolder 1"/>
          <p:cNvSpPr>
            <a:spLocks noGrp="1"/>
          </p:cNvSpPr>
          <p:nvPr>
            <p:ph type="sldImg"/>
          </p:nvPr>
        </p:nvSpPr>
        <p:spPr>
          <a:xfrm>
            <a:off x="1143000" y="685800"/>
            <a:ext cx="4570560" cy="3427560"/>
          </a:xfrm>
          <a:prstGeom prst="rect">
            <a:avLst/>
          </a:prstGeom>
        </p:spPr>
      </p:sp>
      <p:sp>
        <p:nvSpPr>
          <p:cNvPr id="621"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22"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35837869-FCDD-4F90-9E76-06B6204B51FD}" type="slidenum">
              <a:rPr b="0" lang="pt-BR" sz="1400" spc="-1" strike="noStrike">
                <a:solidFill>
                  <a:srgbClr val="000000"/>
                </a:solidFill>
                <a:latin typeface="Times New Roman"/>
                <a:ea typeface="+mn-ea"/>
              </a:rPr>
              <a:t>57</a:t>
            </a:fld>
            <a:endParaRPr b="0" lang="pt-BR" sz="1400" spc="-1" strike="noStrike">
              <a:latin typeface="Arial"/>
            </a:endParaRPr>
          </a:p>
        </p:txBody>
      </p:sp>
    </p:spTree>
  </p:cSld>
</p:notes>
</file>

<file path=ppt/notesSlides/notesSlide5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23" name="PlaceHolder 1"/>
          <p:cNvSpPr>
            <a:spLocks noGrp="1"/>
          </p:cNvSpPr>
          <p:nvPr>
            <p:ph type="sldImg"/>
          </p:nvPr>
        </p:nvSpPr>
        <p:spPr>
          <a:xfrm>
            <a:off x="1143000" y="685800"/>
            <a:ext cx="4570560" cy="3427560"/>
          </a:xfrm>
          <a:prstGeom prst="rect">
            <a:avLst/>
          </a:prstGeom>
        </p:spPr>
      </p:sp>
      <p:sp>
        <p:nvSpPr>
          <p:cNvPr id="624" name="PlaceHolder 2"/>
          <p:cNvSpPr>
            <a:spLocks noGrp="1"/>
          </p:cNvSpPr>
          <p:nvPr>
            <p:ph type="body"/>
          </p:nvPr>
        </p:nvSpPr>
        <p:spPr>
          <a:xfrm>
            <a:off x="756000" y="5078520"/>
            <a:ext cx="6046200" cy="4809600"/>
          </a:xfrm>
          <a:prstGeom prst="rect">
            <a:avLst/>
          </a:prstGeom>
        </p:spPr>
        <p:txBody>
          <a:bodyPr lIns="0" rIns="0" tIns="0" bIns="0">
            <a:normAutofit/>
          </a:bodyPr>
          <a:p>
            <a:endParaRPr b="0" lang="pt-BR" sz="2000" spc="-1" strike="noStrike">
              <a:latin typeface="Arial"/>
            </a:endParaRPr>
          </a:p>
        </p:txBody>
      </p:sp>
      <p:sp>
        <p:nvSpPr>
          <p:cNvPr id="625" name="CustomShape 3"/>
          <p:cNvSpPr/>
          <p:nvPr/>
        </p:nvSpPr>
        <p:spPr>
          <a:xfrm>
            <a:off x="4278960" y="10157400"/>
            <a:ext cx="3279240" cy="532800"/>
          </a:xfrm>
          <a:prstGeom prst="rect">
            <a:avLst/>
          </a:prstGeom>
          <a:noFill/>
          <a:ln>
            <a:noFill/>
          </a:ln>
        </p:spPr>
        <p:style>
          <a:lnRef idx="0"/>
          <a:fillRef idx="0"/>
          <a:effectRef idx="0"/>
          <a:fontRef idx="minor"/>
        </p:style>
        <p:txBody>
          <a:bodyPr lIns="0" rIns="0" tIns="0" bIns="0" anchor="b">
            <a:noAutofit/>
          </a:bodyPr>
          <a:p>
            <a:pPr algn="r">
              <a:lnSpc>
                <a:spcPct val="100000"/>
              </a:lnSpc>
            </a:pPr>
            <a:fld id="{4FAB61FC-9A36-4A53-8C10-B612B9814E1E}" type="slidenum">
              <a:rPr b="0" lang="pt-BR" sz="1400" spc="-1" strike="noStrike">
                <a:solidFill>
                  <a:srgbClr val="000000"/>
                </a:solidFill>
                <a:latin typeface="Times New Roman"/>
                <a:ea typeface="+mn-ea"/>
              </a:rPr>
              <a:t>58</a:t>
            </a:fld>
            <a:endParaRPr b="0" lang="pt-BR" sz="14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9.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0.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5.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6.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7.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8.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9.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0.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1.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2.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6.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7.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8.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9.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0.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1.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2.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3.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4.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6.xml.rels><?xml version="1.0" encoding="UTF-8"?>
<Relationships xmlns="http://schemas.openxmlformats.org/package/2006/relationships"><Relationship Id="rId1" Type="http://schemas.openxmlformats.org/officeDocument/2006/relationships/slideMaster" Target="../slideMasters/slideMaster8.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5"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7"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20"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1"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2"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4"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5"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26"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8"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29"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0"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2"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3"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4"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6"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37"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9"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4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41"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42"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3"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44"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45"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46"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47"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48"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49"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6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6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7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7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7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7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7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7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7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7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8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8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8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8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8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8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8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9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9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9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9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9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9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9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9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9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10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1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1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1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2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12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2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2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12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12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2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2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13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13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3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13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13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3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3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13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4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14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14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14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4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14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14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14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14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15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6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6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6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6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7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17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7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7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7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17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17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7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7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18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18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8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18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18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8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18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8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9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19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19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19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19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19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19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19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19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20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1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1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1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1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1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2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22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2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2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2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2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2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22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2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2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23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23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3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3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23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3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23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3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4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4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24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24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4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4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24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24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24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24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25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6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6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6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6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6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7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27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7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7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7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7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7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27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7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7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28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28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8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8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8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28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8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28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8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9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29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29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29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9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29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29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29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29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29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30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7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7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1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1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7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1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1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7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1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2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32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7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2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7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2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7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2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2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2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32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2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2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33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3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3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3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3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3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3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3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33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3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4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4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4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34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4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34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34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34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34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35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8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65"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66" name="PlaceHolder 2"/>
          <p:cNvSpPr>
            <a:spLocks noGrp="1"/>
          </p:cNvSpPr>
          <p:nvPr>
            <p:ph type="subTitle"/>
          </p:nvPr>
        </p:nvSpPr>
        <p:spPr>
          <a:xfrm>
            <a:off x="504000" y="1768680"/>
            <a:ext cx="9072000" cy="438408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8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67"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68" name="PlaceHolder 2"/>
          <p:cNvSpPr>
            <a:spLocks noGrp="1"/>
          </p:cNvSpPr>
          <p:nvPr>
            <p:ph type="body"/>
          </p:nvPr>
        </p:nvSpPr>
        <p:spPr>
          <a:xfrm>
            <a:off x="504000" y="1768680"/>
            <a:ext cx="907200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6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70"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371"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Tree>
  </p:cSld>
</p:sldLayout>
</file>

<file path=ppt/slideLayouts/slideLayout8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7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Tree>
  </p:cSld>
</p:sldLayout>
</file>

<file path=ppt/slideLayouts/slideLayout9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73" name="PlaceHolder 1"/>
          <p:cNvSpPr>
            <a:spLocks noGrp="1"/>
          </p:cNvSpPr>
          <p:nvPr>
            <p:ph type="subTitle"/>
          </p:nvPr>
        </p:nvSpPr>
        <p:spPr>
          <a:xfrm>
            <a:off x="504000" y="301320"/>
            <a:ext cx="9072000" cy="5850360"/>
          </a:xfrm>
          <a:prstGeom prst="rect">
            <a:avLst/>
          </a:prstGeom>
        </p:spPr>
        <p:txBody>
          <a:bodyPr lIns="0" rIns="0" tIns="0" bIns="0" anchor="ctr">
            <a:noAutofit/>
          </a:bodyPr>
          <a:p>
            <a:pPr algn="ctr"/>
            <a:endParaRPr b="0" lang="pt-BR" sz="3200" spc="-1" strike="noStrike">
              <a:latin typeface="Arial"/>
            </a:endParaRPr>
          </a:p>
        </p:txBody>
      </p:sp>
    </p:spTree>
  </p:cSld>
</p:sldLayout>
</file>

<file path=ppt/slideLayouts/slideLayout9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7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75"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76" name="PlaceHolder 3"/>
          <p:cNvSpPr>
            <a:spLocks noGrp="1"/>
          </p:cNvSpPr>
          <p:nvPr>
            <p:ph type="body"/>
          </p:nvPr>
        </p:nvSpPr>
        <p:spPr>
          <a:xfrm>
            <a:off x="5152680" y="1768680"/>
            <a:ext cx="4426920" cy="4384080"/>
          </a:xfrm>
          <a:prstGeom prst="rect">
            <a:avLst/>
          </a:prstGeom>
        </p:spPr>
        <p:txBody>
          <a:bodyPr lIns="0" rIns="0" tIns="0" bIns="0">
            <a:normAutofit/>
          </a:bodyPr>
          <a:p>
            <a:endParaRPr b="0" lang="pt-BR" sz="3200" spc="-1" strike="noStrike">
              <a:latin typeface="Arial"/>
            </a:endParaRPr>
          </a:p>
        </p:txBody>
      </p:sp>
      <p:sp>
        <p:nvSpPr>
          <p:cNvPr id="377"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9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78"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79" name="PlaceHolder 2"/>
          <p:cNvSpPr>
            <a:spLocks noGrp="1"/>
          </p:cNvSpPr>
          <p:nvPr>
            <p:ph type="body"/>
          </p:nvPr>
        </p:nvSpPr>
        <p:spPr>
          <a:xfrm>
            <a:off x="504000" y="1768680"/>
            <a:ext cx="4426920" cy="4384080"/>
          </a:xfrm>
          <a:prstGeom prst="rect">
            <a:avLst/>
          </a:prstGeom>
        </p:spPr>
        <p:txBody>
          <a:bodyPr lIns="0" rIns="0" tIns="0" bIns="0">
            <a:normAutofit/>
          </a:bodyPr>
          <a:p>
            <a:endParaRPr b="0" lang="pt-BR" sz="3200" spc="-1" strike="noStrike">
              <a:latin typeface="Arial"/>
            </a:endParaRPr>
          </a:p>
        </p:txBody>
      </p:sp>
      <p:sp>
        <p:nvSpPr>
          <p:cNvPr id="380"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81" name="PlaceHolder 4"/>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9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82"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83"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84"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85" name="PlaceHolder 4"/>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9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86"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87" name="PlaceHolder 2"/>
          <p:cNvSpPr>
            <a:spLocks noGrp="1"/>
          </p:cNvSpPr>
          <p:nvPr>
            <p:ph type="body"/>
          </p:nvPr>
        </p:nvSpPr>
        <p:spPr>
          <a:xfrm>
            <a:off x="504000" y="1768680"/>
            <a:ext cx="9072000" cy="2090880"/>
          </a:xfrm>
          <a:prstGeom prst="rect">
            <a:avLst/>
          </a:prstGeom>
        </p:spPr>
        <p:txBody>
          <a:bodyPr lIns="0" rIns="0" tIns="0" bIns="0">
            <a:normAutofit/>
          </a:bodyPr>
          <a:p>
            <a:endParaRPr b="0" lang="pt-BR" sz="3200" spc="-1" strike="noStrike">
              <a:latin typeface="Arial"/>
            </a:endParaRPr>
          </a:p>
        </p:txBody>
      </p:sp>
      <p:sp>
        <p:nvSpPr>
          <p:cNvPr id="388" name="PlaceHolder 3"/>
          <p:cNvSpPr>
            <a:spLocks noGrp="1"/>
          </p:cNvSpPr>
          <p:nvPr>
            <p:ph type="body"/>
          </p:nvPr>
        </p:nvSpPr>
        <p:spPr>
          <a:xfrm>
            <a:off x="504000" y="4058640"/>
            <a:ext cx="907200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9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89"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90" name="PlaceHolder 2"/>
          <p:cNvSpPr>
            <a:spLocks noGrp="1"/>
          </p:cNvSpPr>
          <p:nvPr>
            <p:ph type="body"/>
          </p:nvPr>
        </p:nvSpPr>
        <p:spPr>
          <a:xfrm>
            <a:off x="504000" y="1768680"/>
            <a:ext cx="4426920" cy="2090880"/>
          </a:xfrm>
          <a:prstGeom prst="rect">
            <a:avLst/>
          </a:prstGeom>
        </p:spPr>
        <p:txBody>
          <a:bodyPr lIns="0" rIns="0" tIns="0" bIns="0">
            <a:normAutofit/>
          </a:bodyPr>
          <a:p>
            <a:endParaRPr b="0" lang="pt-BR" sz="3200" spc="-1" strike="noStrike">
              <a:latin typeface="Arial"/>
            </a:endParaRPr>
          </a:p>
        </p:txBody>
      </p:sp>
      <p:sp>
        <p:nvSpPr>
          <p:cNvPr id="391" name="PlaceHolder 3"/>
          <p:cNvSpPr>
            <a:spLocks noGrp="1"/>
          </p:cNvSpPr>
          <p:nvPr>
            <p:ph type="body"/>
          </p:nvPr>
        </p:nvSpPr>
        <p:spPr>
          <a:xfrm>
            <a:off x="5152680" y="1768680"/>
            <a:ext cx="4426920" cy="2090880"/>
          </a:xfrm>
          <a:prstGeom prst="rect">
            <a:avLst/>
          </a:prstGeom>
        </p:spPr>
        <p:txBody>
          <a:bodyPr lIns="0" rIns="0" tIns="0" bIns="0">
            <a:normAutofit/>
          </a:bodyPr>
          <a:p>
            <a:endParaRPr b="0" lang="pt-BR" sz="3200" spc="-1" strike="noStrike">
              <a:latin typeface="Arial"/>
            </a:endParaRPr>
          </a:p>
        </p:txBody>
      </p:sp>
      <p:sp>
        <p:nvSpPr>
          <p:cNvPr id="392" name="PlaceHolder 4"/>
          <p:cNvSpPr>
            <a:spLocks noGrp="1"/>
          </p:cNvSpPr>
          <p:nvPr>
            <p:ph type="body"/>
          </p:nvPr>
        </p:nvSpPr>
        <p:spPr>
          <a:xfrm>
            <a:off x="504000" y="4058640"/>
            <a:ext cx="4426920" cy="2090880"/>
          </a:xfrm>
          <a:prstGeom prst="rect">
            <a:avLst/>
          </a:prstGeom>
        </p:spPr>
        <p:txBody>
          <a:bodyPr lIns="0" rIns="0" tIns="0" bIns="0">
            <a:normAutofit/>
          </a:bodyPr>
          <a:p>
            <a:endParaRPr b="0" lang="pt-BR" sz="3200" spc="-1" strike="noStrike">
              <a:latin typeface="Arial"/>
            </a:endParaRPr>
          </a:p>
        </p:txBody>
      </p:sp>
      <p:sp>
        <p:nvSpPr>
          <p:cNvPr id="393" name="PlaceHolder 5"/>
          <p:cNvSpPr>
            <a:spLocks noGrp="1"/>
          </p:cNvSpPr>
          <p:nvPr>
            <p:ph type="body"/>
          </p:nvPr>
        </p:nvSpPr>
        <p:spPr>
          <a:xfrm>
            <a:off x="5152680" y="4058640"/>
            <a:ext cx="4426920" cy="2090880"/>
          </a:xfrm>
          <a:prstGeom prst="rect">
            <a:avLst/>
          </a:prstGeom>
        </p:spPr>
        <p:txBody>
          <a:bodyPr lIns="0" rIns="0" tIns="0" bIns="0">
            <a:normAutofit/>
          </a:bodyPr>
          <a:p>
            <a:endParaRPr b="0" lang="pt-BR" sz="3200" spc="-1" strike="noStrike">
              <a:latin typeface="Arial"/>
            </a:endParaRPr>
          </a:p>
        </p:txBody>
      </p:sp>
    </p:spTree>
  </p:cSld>
</p:sldLayout>
</file>

<file path=ppt/slideLayouts/slideLayout9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94" name="PlaceHolder 1"/>
          <p:cNvSpPr>
            <a:spLocks noGrp="1"/>
          </p:cNvSpPr>
          <p:nvPr>
            <p:ph type="title"/>
          </p:nvPr>
        </p:nvSpPr>
        <p:spPr>
          <a:xfrm>
            <a:off x="504000" y="301320"/>
            <a:ext cx="9072000" cy="1261800"/>
          </a:xfrm>
          <a:prstGeom prst="rect">
            <a:avLst/>
          </a:prstGeom>
        </p:spPr>
        <p:txBody>
          <a:bodyPr lIns="0" rIns="0" tIns="0" bIns="0" anchor="ctr">
            <a:noAutofit/>
          </a:bodyPr>
          <a:p>
            <a:pPr algn="ctr"/>
            <a:endParaRPr b="0" lang="pt-BR" sz="4400" spc="-1" strike="noStrike">
              <a:latin typeface="Arial"/>
            </a:endParaRPr>
          </a:p>
        </p:txBody>
      </p:sp>
      <p:sp>
        <p:nvSpPr>
          <p:cNvPr id="395" name="PlaceHolder 2"/>
          <p:cNvSpPr>
            <a:spLocks noGrp="1"/>
          </p:cNvSpPr>
          <p:nvPr>
            <p:ph type="body"/>
          </p:nvPr>
        </p:nvSpPr>
        <p:spPr>
          <a:xfrm>
            <a:off x="504000" y="1768680"/>
            <a:ext cx="2921040" cy="2090880"/>
          </a:xfrm>
          <a:prstGeom prst="rect">
            <a:avLst/>
          </a:prstGeom>
        </p:spPr>
        <p:txBody>
          <a:bodyPr lIns="0" rIns="0" tIns="0" bIns="0">
            <a:normAutofit/>
          </a:bodyPr>
          <a:p>
            <a:endParaRPr b="0" lang="pt-BR" sz="3200" spc="-1" strike="noStrike">
              <a:latin typeface="Arial"/>
            </a:endParaRPr>
          </a:p>
        </p:txBody>
      </p:sp>
      <p:sp>
        <p:nvSpPr>
          <p:cNvPr id="396" name="PlaceHolder 3"/>
          <p:cNvSpPr>
            <a:spLocks noGrp="1"/>
          </p:cNvSpPr>
          <p:nvPr>
            <p:ph type="body"/>
          </p:nvPr>
        </p:nvSpPr>
        <p:spPr>
          <a:xfrm>
            <a:off x="3571560" y="1768680"/>
            <a:ext cx="2921040" cy="2090880"/>
          </a:xfrm>
          <a:prstGeom prst="rect">
            <a:avLst/>
          </a:prstGeom>
        </p:spPr>
        <p:txBody>
          <a:bodyPr lIns="0" rIns="0" tIns="0" bIns="0">
            <a:normAutofit/>
          </a:bodyPr>
          <a:p>
            <a:endParaRPr b="0" lang="pt-BR" sz="3200" spc="-1" strike="noStrike">
              <a:latin typeface="Arial"/>
            </a:endParaRPr>
          </a:p>
        </p:txBody>
      </p:sp>
      <p:sp>
        <p:nvSpPr>
          <p:cNvPr id="397" name="PlaceHolder 4"/>
          <p:cNvSpPr>
            <a:spLocks noGrp="1"/>
          </p:cNvSpPr>
          <p:nvPr>
            <p:ph type="body"/>
          </p:nvPr>
        </p:nvSpPr>
        <p:spPr>
          <a:xfrm>
            <a:off x="6639120" y="1768680"/>
            <a:ext cx="2921040" cy="2090880"/>
          </a:xfrm>
          <a:prstGeom prst="rect">
            <a:avLst/>
          </a:prstGeom>
        </p:spPr>
        <p:txBody>
          <a:bodyPr lIns="0" rIns="0" tIns="0" bIns="0">
            <a:normAutofit/>
          </a:bodyPr>
          <a:p>
            <a:endParaRPr b="0" lang="pt-BR" sz="3200" spc="-1" strike="noStrike">
              <a:latin typeface="Arial"/>
            </a:endParaRPr>
          </a:p>
        </p:txBody>
      </p:sp>
      <p:sp>
        <p:nvSpPr>
          <p:cNvPr id="398" name="PlaceHolder 5"/>
          <p:cNvSpPr>
            <a:spLocks noGrp="1"/>
          </p:cNvSpPr>
          <p:nvPr>
            <p:ph type="body"/>
          </p:nvPr>
        </p:nvSpPr>
        <p:spPr>
          <a:xfrm>
            <a:off x="504000" y="4058640"/>
            <a:ext cx="2921040" cy="2090880"/>
          </a:xfrm>
          <a:prstGeom prst="rect">
            <a:avLst/>
          </a:prstGeom>
        </p:spPr>
        <p:txBody>
          <a:bodyPr lIns="0" rIns="0" tIns="0" bIns="0">
            <a:normAutofit/>
          </a:bodyPr>
          <a:p>
            <a:endParaRPr b="0" lang="pt-BR" sz="3200" spc="-1" strike="noStrike">
              <a:latin typeface="Arial"/>
            </a:endParaRPr>
          </a:p>
        </p:txBody>
      </p:sp>
      <p:sp>
        <p:nvSpPr>
          <p:cNvPr id="399" name="PlaceHolder 6"/>
          <p:cNvSpPr>
            <a:spLocks noGrp="1"/>
          </p:cNvSpPr>
          <p:nvPr>
            <p:ph type="body"/>
          </p:nvPr>
        </p:nvSpPr>
        <p:spPr>
          <a:xfrm>
            <a:off x="3571560" y="4058640"/>
            <a:ext cx="2921040" cy="2090880"/>
          </a:xfrm>
          <a:prstGeom prst="rect">
            <a:avLst/>
          </a:prstGeom>
        </p:spPr>
        <p:txBody>
          <a:bodyPr lIns="0" rIns="0" tIns="0" bIns="0">
            <a:normAutofit/>
          </a:bodyPr>
          <a:p>
            <a:endParaRPr b="0" lang="pt-BR" sz="3200" spc="-1" strike="noStrike">
              <a:latin typeface="Arial"/>
            </a:endParaRPr>
          </a:p>
        </p:txBody>
      </p:sp>
      <p:sp>
        <p:nvSpPr>
          <p:cNvPr id="400" name="PlaceHolder 7"/>
          <p:cNvSpPr>
            <a:spLocks noGrp="1"/>
          </p:cNvSpPr>
          <p:nvPr>
            <p:ph type="body"/>
          </p:nvPr>
        </p:nvSpPr>
        <p:spPr>
          <a:xfrm>
            <a:off x="6639120" y="4058640"/>
            <a:ext cx="2921040" cy="2090880"/>
          </a:xfrm>
          <a:prstGeom prst="rect">
            <a:avLst/>
          </a:prstGeom>
        </p:spPr>
        <p:txBody>
          <a:bodyPr lIns="0" rIns="0" tIns="0" bIns="0">
            <a:normAutofit/>
          </a:bodyPr>
          <a:p>
            <a:endParaRPr b="0" lang="pt-BR"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slideLayout" Target="../slideLayouts/slideLayout61.xml"/><Relationship Id="rId3" Type="http://schemas.openxmlformats.org/officeDocument/2006/relationships/slideLayout" Target="../slideLayouts/slideLayout62.xml"/><Relationship Id="rId4" Type="http://schemas.openxmlformats.org/officeDocument/2006/relationships/slideLayout" Target="../slideLayouts/slideLayout63.xml"/><Relationship Id="rId5" Type="http://schemas.openxmlformats.org/officeDocument/2006/relationships/slideLayout" Target="../slideLayouts/slideLayout64.xml"/><Relationship Id="rId6" Type="http://schemas.openxmlformats.org/officeDocument/2006/relationships/slideLayout" Target="../slideLayouts/slideLayout65.xml"/><Relationship Id="rId7" Type="http://schemas.openxmlformats.org/officeDocument/2006/relationships/slideLayout" Target="../slideLayouts/slideLayout66.xml"/><Relationship Id="rId8" Type="http://schemas.openxmlformats.org/officeDocument/2006/relationships/slideLayout" Target="../slideLayouts/slideLayout67.xml"/><Relationship Id="rId9" Type="http://schemas.openxmlformats.org/officeDocument/2006/relationships/slideLayout" Target="../slideLayouts/slideLayout68.xml"/><Relationship Id="rId10" Type="http://schemas.openxmlformats.org/officeDocument/2006/relationships/slideLayout" Target="../slideLayouts/slideLayout69.xml"/><Relationship Id="rId11" Type="http://schemas.openxmlformats.org/officeDocument/2006/relationships/slideLayout" Target="../slideLayouts/slideLayout70.xml"/><Relationship Id="rId12" Type="http://schemas.openxmlformats.org/officeDocument/2006/relationships/slideLayout" Target="../slideLayouts/slideLayout71.xml"/><Relationship Id="rId13" Type="http://schemas.openxmlformats.org/officeDocument/2006/relationships/slideLayout" Target="../slideLayouts/slideLayout72.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slideLayout" Target="../slideLayouts/slideLayout73.xml"/><Relationship Id="rId3" Type="http://schemas.openxmlformats.org/officeDocument/2006/relationships/slideLayout" Target="../slideLayouts/slideLayout74.xml"/><Relationship Id="rId4" Type="http://schemas.openxmlformats.org/officeDocument/2006/relationships/slideLayout" Target="../slideLayouts/slideLayout75.xml"/><Relationship Id="rId5" Type="http://schemas.openxmlformats.org/officeDocument/2006/relationships/slideLayout" Target="../slideLayouts/slideLayout76.xml"/><Relationship Id="rId6" Type="http://schemas.openxmlformats.org/officeDocument/2006/relationships/slideLayout" Target="../slideLayouts/slideLayout77.xml"/><Relationship Id="rId7" Type="http://schemas.openxmlformats.org/officeDocument/2006/relationships/slideLayout" Target="../slideLayouts/slideLayout78.xml"/><Relationship Id="rId8" Type="http://schemas.openxmlformats.org/officeDocument/2006/relationships/slideLayout" Target="../slideLayouts/slideLayout79.xml"/><Relationship Id="rId9" Type="http://schemas.openxmlformats.org/officeDocument/2006/relationships/slideLayout" Target="../slideLayouts/slideLayout80.xml"/><Relationship Id="rId10" Type="http://schemas.openxmlformats.org/officeDocument/2006/relationships/slideLayout" Target="../slideLayouts/slideLayout81.xml"/><Relationship Id="rId11" Type="http://schemas.openxmlformats.org/officeDocument/2006/relationships/slideLayout" Target="../slideLayouts/slideLayout82.xml"/><Relationship Id="rId12" Type="http://schemas.openxmlformats.org/officeDocument/2006/relationships/slideLayout" Target="../slideLayouts/slideLayout83.xml"/><Relationship Id="rId13" Type="http://schemas.openxmlformats.org/officeDocument/2006/relationships/slideLayout" Target="../slideLayouts/slideLayout84.xml"/>
</Relationships>
</file>

<file path=ppt/slideMasters/_rels/slideMaster8.xml.rels><?xml version="1.0" encoding="UTF-8"?>
<Relationships xmlns="http://schemas.openxmlformats.org/package/2006/relationships"><Relationship Id="rId1" Type="http://schemas.openxmlformats.org/officeDocument/2006/relationships/theme" Target="../theme/theme8.xml"/><Relationship Id="rId2" Type="http://schemas.openxmlformats.org/officeDocument/2006/relationships/slideLayout" Target="../slideLayouts/slideLayout85.xml"/><Relationship Id="rId3" Type="http://schemas.openxmlformats.org/officeDocument/2006/relationships/slideLayout" Target="../slideLayouts/slideLayout86.xml"/><Relationship Id="rId4" Type="http://schemas.openxmlformats.org/officeDocument/2006/relationships/slideLayout" Target="../slideLayouts/slideLayout87.xml"/><Relationship Id="rId5" Type="http://schemas.openxmlformats.org/officeDocument/2006/relationships/slideLayout" Target="../slideLayouts/slideLayout88.xml"/><Relationship Id="rId6" Type="http://schemas.openxmlformats.org/officeDocument/2006/relationships/slideLayout" Target="../slideLayouts/slideLayout89.xml"/><Relationship Id="rId7" Type="http://schemas.openxmlformats.org/officeDocument/2006/relationships/slideLayout" Target="../slideLayouts/slideLayout90.xml"/><Relationship Id="rId8" Type="http://schemas.openxmlformats.org/officeDocument/2006/relationships/slideLayout" Target="../slideLayouts/slideLayout91.xml"/><Relationship Id="rId9" Type="http://schemas.openxmlformats.org/officeDocument/2006/relationships/slideLayout" Target="../slideLayouts/slideLayout92.xml"/><Relationship Id="rId10" Type="http://schemas.openxmlformats.org/officeDocument/2006/relationships/slideLayout" Target="../slideLayouts/slideLayout93.xml"/><Relationship Id="rId11" Type="http://schemas.openxmlformats.org/officeDocument/2006/relationships/slideLayout" Target="../slideLayouts/slideLayout94.xml"/><Relationship Id="rId12" Type="http://schemas.openxmlformats.org/officeDocument/2006/relationships/slideLayout" Target="../slideLayouts/slideLayout95.xml"/><Relationship Id="rId13" Type="http://schemas.openxmlformats.org/officeDocument/2006/relationships/slideLayout" Target="../slideLayouts/slideLayout9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1"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2"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3"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4"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5"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6"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7"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8"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9"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10" name="CustomShape 11"/>
          <p:cNvSpPr/>
          <p:nvPr/>
        </p:nvSpPr>
        <p:spPr>
          <a:xfrm>
            <a:off x="5959440" y="6659640"/>
            <a:ext cx="747360" cy="394920"/>
          </a:xfrm>
          <a:prstGeom prst="rect">
            <a:avLst/>
          </a:prstGeom>
          <a:noFill/>
          <a:ln w="9360">
            <a:noFill/>
          </a:ln>
        </p:spPr>
        <p:style>
          <a:lnRef idx="0"/>
          <a:fillRef idx="0"/>
          <a:effectRef idx="0"/>
          <a:fontRef idx="minor"/>
        </p:style>
      </p:sp>
      <p:sp>
        <p:nvSpPr>
          <p:cNvPr id="11" name="CustomShape 12"/>
          <p:cNvSpPr/>
          <p:nvPr/>
        </p:nvSpPr>
        <p:spPr>
          <a:xfrm>
            <a:off x="671400" y="6659640"/>
            <a:ext cx="5092560" cy="396720"/>
          </a:xfrm>
          <a:prstGeom prst="rect">
            <a:avLst/>
          </a:prstGeom>
          <a:noFill/>
          <a:ln w="9360">
            <a:noFill/>
          </a:ln>
        </p:spPr>
        <p:style>
          <a:lnRef idx="0"/>
          <a:fillRef idx="0"/>
          <a:effectRef idx="0"/>
          <a:fontRef idx="minor"/>
        </p:style>
      </p:sp>
      <p:sp>
        <p:nvSpPr>
          <p:cNvPr id="12"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13"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0"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tint val="40000"/>
              <a:hueOff val="0"/>
              <a:satOff val="0"/>
              <a:lumOff val="0"/>
              <a:alphaOff val="0"/>
            </a:schemeClr>
          </a:solidFill>
          <a:ln w="9360">
            <a:noFill/>
          </a:ln>
          <a:effectLst>
            <a:outerShdw blurRad="40000" dir="5400000" dist="23040" rotWithShape="0">
              <a:srgbClr val="000000">
                <a:alpha val="35000"/>
              </a:srgbClr>
            </a:outerShdw>
          </a:effectLst>
        </p:spPr>
        <p:style>
          <a:lnRef idx="0"/>
          <a:fillRef idx="0"/>
          <a:effectRef idx="0"/>
          <a:fontRef idx="minor"/>
        </p:style>
      </p:sp>
      <p:sp>
        <p:nvSpPr>
          <p:cNvPr id="51"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52"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53"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54"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55"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56"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57"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58"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59"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60" name="CustomShape 11"/>
          <p:cNvSpPr/>
          <p:nvPr/>
        </p:nvSpPr>
        <p:spPr>
          <a:xfrm>
            <a:off x="5959440" y="6659640"/>
            <a:ext cx="747360" cy="394920"/>
          </a:xfrm>
          <a:prstGeom prst="rect">
            <a:avLst/>
          </a:prstGeom>
          <a:noFill/>
          <a:ln w="9360">
            <a:noFill/>
          </a:ln>
        </p:spPr>
        <p:style>
          <a:lnRef idx="0"/>
          <a:fillRef idx="0"/>
          <a:effectRef idx="0"/>
          <a:fontRef idx="minor"/>
        </p:style>
      </p:sp>
      <p:sp>
        <p:nvSpPr>
          <p:cNvPr id="61" name="CustomShape 12"/>
          <p:cNvSpPr/>
          <p:nvPr/>
        </p:nvSpPr>
        <p:spPr>
          <a:xfrm>
            <a:off x="671400" y="6659640"/>
            <a:ext cx="5092560" cy="396720"/>
          </a:xfrm>
          <a:prstGeom prst="rect">
            <a:avLst/>
          </a:prstGeom>
          <a:noFill/>
          <a:ln w="9360">
            <a:noFill/>
          </a:ln>
        </p:spPr>
        <p:style>
          <a:lnRef idx="0"/>
          <a:fillRef idx="0"/>
          <a:effectRef idx="0"/>
          <a:fontRef idx="minor"/>
        </p:style>
      </p:sp>
      <p:sp>
        <p:nvSpPr>
          <p:cNvPr id="62" name="PlaceHolder 13"/>
          <p:cNvSpPr>
            <a:spLocks noGrp="1"/>
          </p:cNvSpPr>
          <p:nvPr>
            <p:ph type="title"/>
          </p:nvPr>
        </p:nvSpPr>
        <p:spPr>
          <a:xfrm>
            <a:off x="504000" y="301320"/>
            <a:ext cx="9071640" cy="1261440"/>
          </a:xfrm>
          <a:prstGeom prst="rect">
            <a:avLst/>
          </a:prstGeom>
        </p:spPr>
        <p:txBody>
          <a:bodyPr lIns="0" rIns="0" tIns="0" bIns="0" anchor="ctr">
            <a:noAutofit/>
          </a:bodyPr>
          <a:p>
            <a:r>
              <a:rPr b="0" lang="pt-BR" sz="1800" spc="-1" strike="noStrike">
                <a:latin typeface="Arial"/>
              </a:rPr>
              <a:t>Clique para editar o formato do texto do título</a:t>
            </a:r>
            <a:endParaRPr b="0" lang="pt-BR" sz="1800" spc="-1" strike="noStrike">
              <a:latin typeface="Arial"/>
            </a:endParaRPr>
          </a:p>
        </p:txBody>
      </p:sp>
      <p:sp>
        <p:nvSpPr>
          <p:cNvPr id="63" name="PlaceHolder 14"/>
          <p:cNvSpPr>
            <a:spLocks noGrp="1"/>
          </p:cNvSpPr>
          <p:nvPr>
            <p:ph type="body"/>
          </p:nvPr>
        </p:nvSpPr>
        <p:spPr>
          <a:xfrm>
            <a:off x="504000" y="1768680"/>
            <a:ext cx="4426560" cy="438372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1800" spc="-1" strike="noStrike">
                <a:latin typeface="Arial"/>
              </a:rPr>
              <a:t>Clique para editar o formato do texto da estrutura de tópicos</a:t>
            </a:r>
            <a:endParaRPr b="0" lang="pt-BR" sz="1800" spc="-1" strike="noStrike">
              <a:latin typeface="Arial"/>
            </a:endParaRPr>
          </a:p>
          <a:p>
            <a:pPr lvl="1" marL="864000" indent="-324000">
              <a:spcBef>
                <a:spcPts val="1134"/>
              </a:spcBef>
              <a:buClr>
                <a:srgbClr val="000000"/>
              </a:buClr>
              <a:buSzPct val="75000"/>
              <a:buFont typeface="Symbol" charset="2"/>
              <a:buChar char=""/>
            </a:pPr>
            <a:r>
              <a:rPr b="0" lang="pt-BR" sz="1800" spc="-1" strike="noStrike">
                <a:latin typeface="Arial"/>
              </a:rPr>
              <a:t>2.º nível da estrutura de tópicos</a:t>
            </a:r>
            <a:endParaRPr b="0" lang="pt-BR" sz="1800" spc="-1" strike="noStrike">
              <a:latin typeface="Arial"/>
            </a:endParaRPr>
          </a:p>
          <a:p>
            <a:pPr lvl="2" marL="1296000" indent="-288000">
              <a:spcBef>
                <a:spcPts val="850"/>
              </a:spcBef>
              <a:buClr>
                <a:srgbClr val="000000"/>
              </a:buClr>
              <a:buSzPct val="45000"/>
              <a:buFont typeface="Wingdings" charset="2"/>
              <a:buChar char=""/>
            </a:pPr>
            <a:r>
              <a:rPr b="0" lang="pt-BR" sz="1800" spc="-1" strike="noStrike">
                <a:latin typeface="Arial"/>
              </a:rPr>
              <a:t>3.º nível da estrutura de tópicos</a:t>
            </a:r>
            <a:endParaRPr b="0" lang="pt-BR" sz="1800" spc="-1" strike="noStrike">
              <a:latin typeface="Arial"/>
            </a:endParaRPr>
          </a:p>
          <a:p>
            <a:pPr lvl="3" marL="1728000" indent="-216000">
              <a:spcBef>
                <a:spcPts val="567"/>
              </a:spcBef>
              <a:buClr>
                <a:srgbClr val="000000"/>
              </a:buClr>
              <a:buSzPct val="75000"/>
              <a:buFont typeface="Symbol" charset="2"/>
              <a:buChar char=""/>
            </a:pPr>
            <a:r>
              <a:rPr b="0" lang="pt-BR" sz="1800" spc="-1" strike="noStrike">
                <a:latin typeface="Arial"/>
              </a:rPr>
              <a:t>4.º nível da estrutura de tópicos</a:t>
            </a:r>
            <a:endParaRPr b="0" lang="pt-BR" sz="1800" spc="-1" strike="noStrike">
              <a:latin typeface="Arial"/>
            </a:endParaRPr>
          </a:p>
          <a:p>
            <a:pPr lvl="4" marL="2160000" indent="-216000">
              <a:spcBef>
                <a:spcPts val="283"/>
              </a:spcBef>
              <a:buClr>
                <a:srgbClr val="000000"/>
              </a:buClr>
              <a:buSzPct val="45000"/>
              <a:buFont typeface="Wingdings" charset="2"/>
              <a:buChar char=""/>
            </a:pPr>
            <a:r>
              <a:rPr b="0" lang="pt-BR" sz="1800" spc="-1" strike="noStrike">
                <a:latin typeface="Arial"/>
              </a:rPr>
              <a:t>5.º nível da estrutura de tópicos</a:t>
            </a:r>
            <a:endParaRPr b="0" lang="pt-BR" sz="1800" spc="-1" strike="noStrike">
              <a:latin typeface="Arial"/>
            </a:endParaRPr>
          </a:p>
          <a:p>
            <a:pPr lvl="5" marL="2592000" indent="-216000">
              <a:spcBef>
                <a:spcPts val="283"/>
              </a:spcBef>
              <a:buClr>
                <a:srgbClr val="000000"/>
              </a:buClr>
              <a:buSzPct val="45000"/>
              <a:buFont typeface="Wingdings" charset="2"/>
              <a:buChar char=""/>
            </a:pPr>
            <a:r>
              <a:rPr b="0" lang="pt-BR" sz="1800" spc="-1" strike="noStrike">
                <a:latin typeface="Arial"/>
              </a:rPr>
              <a:t>6.º nível da estrutura de tópicos</a:t>
            </a:r>
            <a:endParaRPr b="0" lang="pt-BR" sz="1800" spc="-1" strike="noStrike">
              <a:latin typeface="Arial"/>
            </a:endParaRPr>
          </a:p>
          <a:p>
            <a:pPr lvl="6" marL="3024000" indent="-216000">
              <a:spcBef>
                <a:spcPts val="283"/>
              </a:spcBef>
              <a:buClr>
                <a:srgbClr val="000000"/>
              </a:buClr>
              <a:buSzPct val="45000"/>
              <a:buFont typeface="Wingdings" charset="2"/>
              <a:buChar char=""/>
            </a:pPr>
            <a:r>
              <a:rPr b="0" lang="pt-BR" sz="1800" spc="-1" strike="noStrike">
                <a:latin typeface="Arial"/>
              </a:rPr>
              <a:t>7.º nível da estrutura de tópicos</a:t>
            </a:r>
            <a:endParaRPr b="0" lang="pt-BR" sz="1800" spc="-1" strike="noStrike">
              <a:latin typeface="Arial"/>
            </a:endParaRPr>
          </a:p>
        </p:txBody>
      </p:sp>
      <p:sp>
        <p:nvSpPr>
          <p:cNvPr id="64" name="PlaceHolder 15"/>
          <p:cNvSpPr>
            <a:spLocks noGrp="1"/>
          </p:cNvSpPr>
          <p:nvPr>
            <p:ph type="body"/>
          </p:nvPr>
        </p:nvSpPr>
        <p:spPr>
          <a:xfrm>
            <a:off x="5152680" y="1768680"/>
            <a:ext cx="4426560" cy="438372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1800" spc="-1" strike="noStrike">
                <a:latin typeface="Arial"/>
              </a:rPr>
              <a:t>Clique para editar o formato do texto da estrutura de tópicos</a:t>
            </a:r>
            <a:endParaRPr b="0" lang="pt-BR" sz="1800" spc="-1" strike="noStrike">
              <a:latin typeface="Arial"/>
            </a:endParaRPr>
          </a:p>
          <a:p>
            <a:pPr lvl="1" marL="864000" indent="-324000">
              <a:spcBef>
                <a:spcPts val="1134"/>
              </a:spcBef>
              <a:buClr>
                <a:srgbClr val="000000"/>
              </a:buClr>
              <a:buSzPct val="75000"/>
              <a:buFont typeface="Symbol" charset="2"/>
              <a:buChar char=""/>
            </a:pPr>
            <a:r>
              <a:rPr b="0" lang="pt-BR" sz="1800" spc="-1" strike="noStrike">
                <a:latin typeface="Arial"/>
              </a:rPr>
              <a:t>2.º nível da estrutura de tópicos</a:t>
            </a:r>
            <a:endParaRPr b="0" lang="pt-BR" sz="1800" spc="-1" strike="noStrike">
              <a:latin typeface="Arial"/>
            </a:endParaRPr>
          </a:p>
          <a:p>
            <a:pPr lvl="2" marL="1296000" indent="-288000">
              <a:spcBef>
                <a:spcPts val="850"/>
              </a:spcBef>
              <a:buClr>
                <a:srgbClr val="000000"/>
              </a:buClr>
              <a:buSzPct val="45000"/>
              <a:buFont typeface="Wingdings" charset="2"/>
              <a:buChar char=""/>
            </a:pPr>
            <a:r>
              <a:rPr b="0" lang="pt-BR" sz="1800" spc="-1" strike="noStrike">
                <a:latin typeface="Arial"/>
              </a:rPr>
              <a:t>3.º nível da estrutura de tópicos</a:t>
            </a:r>
            <a:endParaRPr b="0" lang="pt-BR" sz="1800" spc="-1" strike="noStrike">
              <a:latin typeface="Arial"/>
            </a:endParaRPr>
          </a:p>
          <a:p>
            <a:pPr lvl="3" marL="1728000" indent="-216000">
              <a:spcBef>
                <a:spcPts val="567"/>
              </a:spcBef>
              <a:buClr>
                <a:srgbClr val="000000"/>
              </a:buClr>
              <a:buSzPct val="75000"/>
              <a:buFont typeface="Symbol" charset="2"/>
              <a:buChar char=""/>
            </a:pPr>
            <a:r>
              <a:rPr b="0" lang="pt-BR" sz="1800" spc="-1" strike="noStrike">
                <a:latin typeface="Arial"/>
              </a:rPr>
              <a:t>4.º nível da estrutura de tópicos</a:t>
            </a:r>
            <a:endParaRPr b="0" lang="pt-BR" sz="1800" spc="-1" strike="noStrike">
              <a:latin typeface="Arial"/>
            </a:endParaRPr>
          </a:p>
          <a:p>
            <a:pPr lvl="4" marL="2160000" indent="-216000">
              <a:spcBef>
                <a:spcPts val="283"/>
              </a:spcBef>
              <a:buClr>
                <a:srgbClr val="000000"/>
              </a:buClr>
              <a:buSzPct val="45000"/>
              <a:buFont typeface="Wingdings" charset="2"/>
              <a:buChar char=""/>
            </a:pPr>
            <a:r>
              <a:rPr b="0" lang="pt-BR" sz="1800" spc="-1" strike="noStrike">
                <a:latin typeface="Arial"/>
              </a:rPr>
              <a:t>5.º nível da estrutura de tópicos</a:t>
            </a:r>
            <a:endParaRPr b="0" lang="pt-BR" sz="1800" spc="-1" strike="noStrike">
              <a:latin typeface="Arial"/>
            </a:endParaRPr>
          </a:p>
          <a:p>
            <a:pPr lvl="5" marL="2592000" indent="-216000">
              <a:spcBef>
                <a:spcPts val="283"/>
              </a:spcBef>
              <a:buClr>
                <a:srgbClr val="000000"/>
              </a:buClr>
              <a:buSzPct val="45000"/>
              <a:buFont typeface="Wingdings" charset="2"/>
              <a:buChar char=""/>
            </a:pPr>
            <a:r>
              <a:rPr b="0" lang="pt-BR" sz="1800" spc="-1" strike="noStrike">
                <a:latin typeface="Arial"/>
              </a:rPr>
              <a:t>6.º nível da estrutura de tópicos</a:t>
            </a:r>
            <a:endParaRPr b="0" lang="pt-BR" sz="1800" spc="-1" strike="noStrike">
              <a:latin typeface="Arial"/>
            </a:endParaRPr>
          </a:p>
          <a:p>
            <a:pPr lvl="6" marL="3024000" indent="-216000">
              <a:spcBef>
                <a:spcPts val="283"/>
              </a:spcBef>
              <a:buClr>
                <a:srgbClr val="000000"/>
              </a:buClr>
              <a:buSzPct val="45000"/>
              <a:buFont typeface="Wingdings" charset="2"/>
              <a:buChar char=""/>
            </a:pPr>
            <a:r>
              <a:rPr b="0" lang="pt-BR" sz="1800" spc="-1" strike="noStrike">
                <a:latin typeface="Arial"/>
              </a:rPr>
              <a:t>7.º nível da estrutura de tópicos</a:t>
            </a:r>
            <a:endParaRPr b="0" lang="pt-BR"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1"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102" name="Line 2"/>
          <p:cNvSpPr/>
          <p:nvPr/>
        </p:nvSpPr>
        <p:spPr>
          <a:xfrm flipV="1">
            <a:off x="5655960" y="4598640"/>
            <a:ext cx="4430880" cy="2961000"/>
          </a:xfrm>
          <a:prstGeom prst="line">
            <a:avLst/>
          </a:prstGeom>
          <a:ln w="9360">
            <a:solidFill>
              <a:schemeClr val="accent1">
                <a:tint val="50000"/>
                <a:hueOff val="0"/>
                <a:satOff val="0"/>
                <a:lumOff val="0"/>
                <a:alphaOff val="0"/>
              </a:schemeClr>
            </a:solidFill>
            <a:miter/>
          </a:ln>
        </p:spPr>
        <p:style>
          <a:lnRef idx="0"/>
          <a:fillRef idx="0"/>
          <a:effectRef idx="0"/>
          <a:fontRef idx="minor"/>
        </p:style>
      </p:sp>
      <p:sp>
        <p:nvSpPr>
          <p:cNvPr id="103"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104"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105"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106"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107"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108"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109"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110"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111" name="CustomShape 11"/>
          <p:cNvSpPr/>
          <p:nvPr/>
        </p:nvSpPr>
        <p:spPr>
          <a:xfrm>
            <a:off x="5959440" y="6659640"/>
            <a:ext cx="747360" cy="394920"/>
          </a:xfrm>
          <a:prstGeom prst="rect">
            <a:avLst/>
          </a:prstGeom>
          <a:noFill/>
          <a:ln w="9360">
            <a:noFill/>
          </a:ln>
        </p:spPr>
        <p:style>
          <a:lnRef idx="0"/>
          <a:fillRef idx="0"/>
          <a:effectRef idx="0"/>
          <a:fontRef idx="minor"/>
        </p:style>
      </p:sp>
      <p:sp>
        <p:nvSpPr>
          <p:cNvPr id="112" name="CustomShape 12"/>
          <p:cNvSpPr/>
          <p:nvPr/>
        </p:nvSpPr>
        <p:spPr>
          <a:xfrm>
            <a:off x="671400" y="6659640"/>
            <a:ext cx="5092560" cy="396720"/>
          </a:xfrm>
          <a:prstGeom prst="rect">
            <a:avLst/>
          </a:prstGeom>
          <a:noFill/>
          <a:ln w="9360">
            <a:noFill/>
          </a:ln>
        </p:spPr>
        <p:style>
          <a:lnRef idx="0"/>
          <a:fillRef idx="0"/>
          <a:effectRef idx="0"/>
          <a:fontRef idx="minor"/>
        </p:style>
      </p:sp>
      <p:sp>
        <p:nvSpPr>
          <p:cNvPr id="113"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114"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51"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152"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153"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154"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155"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156"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157"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158"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159"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160"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161" name="CustomShape 11"/>
          <p:cNvSpPr/>
          <p:nvPr/>
        </p:nvSpPr>
        <p:spPr>
          <a:xfrm>
            <a:off x="5959440" y="6659640"/>
            <a:ext cx="747360" cy="394920"/>
          </a:xfrm>
          <a:prstGeom prst="rect">
            <a:avLst/>
          </a:prstGeom>
          <a:noFill/>
          <a:ln w="9360">
            <a:noFill/>
          </a:ln>
        </p:spPr>
        <p:style>
          <a:lnRef idx="0"/>
          <a:fillRef idx="0"/>
          <a:effectRef idx="0"/>
          <a:fontRef idx="minor"/>
        </p:style>
      </p:sp>
      <p:sp>
        <p:nvSpPr>
          <p:cNvPr id="162" name="CustomShape 12"/>
          <p:cNvSpPr/>
          <p:nvPr/>
        </p:nvSpPr>
        <p:spPr>
          <a:xfrm>
            <a:off x="671400" y="6659640"/>
            <a:ext cx="5092560" cy="396720"/>
          </a:xfrm>
          <a:prstGeom prst="rect">
            <a:avLst/>
          </a:prstGeom>
          <a:noFill/>
          <a:ln w="9360">
            <a:noFill/>
          </a:ln>
        </p:spPr>
        <p:style>
          <a:lnRef idx="0"/>
          <a:fillRef idx="0"/>
          <a:effectRef idx="0"/>
          <a:fontRef idx="minor"/>
        </p:style>
      </p:sp>
      <p:sp>
        <p:nvSpPr>
          <p:cNvPr id="163"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164"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01"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202"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203"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204"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205"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206"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207"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208"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209"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210"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211" name="CustomShape 11"/>
          <p:cNvSpPr/>
          <p:nvPr/>
        </p:nvSpPr>
        <p:spPr>
          <a:xfrm>
            <a:off x="5959440" y="6659640"/>
            <a:ext cx="747360" cy="394920"/>
          </a:xfrm>
          <a:prstGeom prst="rect">
            <a:avLst/>
          </a:prstGeom>
          <a:noFill/>
          <a:ln w="9360">
            <a:noFill/>
          </a:ln>
        </p:spPr>
        <p:style>
          <a:lnRef idx="0"/>
          <a:fillRef idx="0"/>
          <a:effectRef idx="0"/>
          <a:fontRef idx="minor"/>
        </p:style>
      </p:sp>
      <p:sp>
        <p:nvSpPr>
          <p:cNvPr id="212" name="CustomShape 12"/>
          <p:cNvSpPr/>
          <p:nvPr/>
        </p:nvSpPr>
        <p:spPr>
          <a:xfrm>
            <a:off x="671400" y="6659640"/>
            <a:ext cx="5092560" cy="396720"/>
          </a:xfrm>
          <a:prstGeom prst="rect">
            <a:avLst/>
          </a:prstGeom>
          <a:noFill/>
          <a:ln w="9360">
            <a:noFill/>
          </a:ln>
        </p:spPr>
        <p:style>
          <a:lnRef idx="0"/>
          <a:fillRef idx="0"/>
          <a:effectRef idx="0"/>
          <a:fontRef idx="minor"/>
        </p:style>
      </p:sp>
      <p:sp>
        <p:nvSpPr>
          <p:cNvPr id="213"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214"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51"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252"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253"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254"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255"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256"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257"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258"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259"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260"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261" name="CustomShape 11"/>
          <p:cNvSpPr/>
          <p:nvPr/>
        </p:nvSpPr>
        <p:spPr>
          <a:xfrm>
            <a:off x="5959440" y="6659640"/>
            <a:ext cx="747360" cy="394920"/>
          </a:xfrm>
          <a:prstGeom prst="rect">
            <a:avLst/>
          </a:prstGeom>
          <a:noFill/>
          <a:ln w="9360">
            <a:noFill/>
          </a:ln>
        </p:spPr>
        <p:style>
          <a:lnRef idx="0"/>
          <a:fillRef idx="0"/>
          <a:effectRef idx="0"/>
          <a:fontRef idx="minor"/>
        </p:style>
      </p:sp>
      <p:sp>
        <p:nvSpPr>
          <p:cNvPr id="262" name="CustomShape 12"/>
          <p:cNvSpPr/>
          <p:nvPr/>
        </p:nvSpPr>
        <p:spPr>
          <a:xfrm>
            <a:off x="671400" y="6659640"/>
            <a:ext cx="5092560" cy="396720"/>
          </a:xfrm>
          <a:prstGeom prst="rect">
            <a:avLst/>
          </a:prstGeom>
          <a:noFill/>
          <a:ln w="9360">
            <a:noFill/>
          </a:ln>
        </p:spPr>
        <p:style>
          <a:lnRef idx="0"/>
          <a:fillRef idx="0"/>
          <a:effectRef idx="0"/>
          <a:fontRef idx="minor"/>
        </p:style>
      </p:sp>
      <p:sp>
        <p:nvSpPr>
          <p:cNvPr id="263"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264"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01"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302"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303"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304"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305"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306"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307"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308"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309"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310"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311" name="CustomShape 11"/>
          <p:cNvSpPr/>
          <p:nvPr/>
        </p:nvSpPr>
        <p:spPr>
          <a:xfrm>
            <a:off x="5959440" y="6659640"/>
            <a:ext cx="747360" cy="394920"/>
          </a:xfrm>
          <a:prstGeom prst="rect">
            <a:avLst/>
          </a:prstGeom>
          <a:noFill/>
          <a:ln w="9360">
            <a:noFill/>
          </a:ln>
        </p:spPr>
        <p:style>
          <a:lnRef idx="0"/>
          <a:fillRef idx="0"/>
          <a:effectRef idx="0"/>
          <a:fontRef idx="minor"/>
        </p:style>
      </p:sp>
      <p:sp>
        <p:nvSpPr>
          <p:cNvPr id="312" name="CustomShape 12"/>
          <p:cNvSpPr/>
          <p:nvPr/>
        </p:nvSpPr>
        <p:spPr>
          <a:xfrm>
            <a:off x="671400" y="6659640"/>
            <a:ext cx="5092560" cy="396720"/>
          </a:xfrm>
          <a:prstGeom prst="rect">
            <a:avLst/>
          </a:prstGeom>
          <a:noFill/>
          <a:ln w="9360">
            <a:noFill/>
          </a:ln>
        </p:spPr>
        <p:style>
          <a:lnRef idx="0"/>
          <a:fillRef idx="0"/>
          <a:effectRef idx="0"/>
          <a:fontRef idx="minor"/>
        </p:style>
      </p:sp>
      <p:sp>
        <p:nvSpPr>
          <p:cNvPr id="313"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314"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Lst>
</p:sldMaster>
</file>

<file path=ppt/slideMasters/slideMaster8.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51" name="CustomShape 1"/>
          <p:cNvSpPr/>
          <p:nvPr/>
        </p:nvSpPr>
        <p:spPr>
          <a:xfrm>
            <a:off x="-9360" y="4424400"/>
            <a:ext cx="496440" cy="3136680"/>
          </a:xfrm>
          <a:custGeom>
            <a:avLst/>
            <a:gdLst/>
            <a:ahLst/>
            <a:rect l="l" t="t" r="r" b="b"/>
            <a:pathLst>
              <a:path w="457200" h="2853267">
                <a:moveTo>
                  <a:pt x="0" y="0"/>
                </a:moveTo>
                <a:lnTo>
                  <a:pt x="457200" y="2853267"/>
                </a:lnTo>
                <a:lnTo>
                  <a:pt x="0" y="2844800"/>
                </a:lnTo>
                <a:cubicBezTo>
                  <a:pt x="2822" y="1905000"/>
                  <a:pt x="5645" y="965200"/>
                  <a:pt x="0" y="0"/>
                </a:cubicBezTo>
                <a:close/>
              </a:path>
            </a:pathLst>
          </a:custGeom>
          <a:solidFill>
            <a:srgbClr val="3494ba">
              <a:alpha val="70000"/>
            </a:srgbClr>
          </a:solidFill>
          <a:ln w="9360">
            <a:noFill/>
          </a:ln>
        </p:spPr>
        <p:style>
          <a:lnRef idx="0"/>
          <a:fillRef idx="0"/>
          <a:effectRef idx="0"/>
          <a:fontRef idx="minor"/>
        </p:style>
      </p:sp>
      <p:sp>
        <p:nvSpPr>
          <p:cNvPr id="352" name="Line 2"/>
          <p:cNvSpPr/>
          <p:nvPr/>
        </p:nvSpPr>
        <p:spPr>
          <a:xfrm flipV="1">
            <a:off x="5655960" y="4598640"/>
            <a:ext cx="4430880" cy="2961000"/>
          </a:xfrm>
          <a:prstGeom prst="line">
            <a:avLst/>
          </a:prstGeom>
          <a:ln w="9360">
            <a:solidFill>
              <a:srgbClr val="3494ba"/>
            </a:solidFill>
            <a:miter/>
          </a:ln>
        </p:spPr>
        <p:style>
          <a:lnRef idx="0"/>
          <a:fillRef idx="0"/>
          <a:effectRef idx="0"/>
          <a:fontRef idx="minor"/>
        </p:style>
      </p:sp>
      <p:sp>
        <p:nvSpPr>
          <p:cNvPr id="353" name="Line 3"/>
          <p:cNvSpPr/>
          <p:nvPr/>
        </p:nvSpPr>
        <p:spPr>
          <a:xfrm>
            <a:off x="7764120" y="0"/>
            <a:ext cx="1339920" cy="7556400"/>
          </a:xfrm>
          <a:prstGeom prst="line">
            <a:avLst/>
          </a:prstGeom>
          <a:ln w="9360">
            <a:solidFill>
              <a:srgbClr val="3494ba"/>
            </a:solidFill>
            <a:miter/>
          </a:ln>
        </p:spPr>
        <p:style>
          <a:lnRef idx="0"/>
          <a:fillRef idx="0"/>
          <a:effectRef idx="0"/>
          <a:fontRef idx="minor"/>
        </p:style>
      </p:sp>
      <p:sp>
        <p:nvSpPr>
          <p:cNvPr id="354" name="CustomShape 4"/>
          <p:cNvSpPr/>
          <p:nvPr/>
        </p:nvSpPr>
        <p:spPr>
          <a:xfrm>
            <a:off x="7597800" y="0"/>
            <a:ext cx="2493720" cy="7561080"/>
          </a:xfrm>
          <a:custGeom>
            <a:avLst/>
            <a:gd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rgbClr val="3494ba">
              <a:alpha val="36000"/>
            </a:srgbClr>
          </a:solidFill>
          <a:ln w="9360">
            <a:noFill/>
          </a:ln>
        </p:spPr>
        <p:style>
          <a:lnRef idx="0"/>
          <a:fillRef idx="0"/>
          <a:effectRef idx="0"/>
          <a:fontRef idx="minor"/>
        </p:style>
      </p:sp>
      <p:sp>
        <p:nvSpPr>
          <p:cNvPr id="355" name="CustomShape 5"/>
          <p:cNvSpPr/>
          <p:nvPr/>
        </p:nvSpPr>
        <p:spPr>
          <a:xfrm>
            <a:off x="7942320" y="-9360"/>
            <a:ext cx="2139840" cy="7561080"/>
          </a:xfrm>
          <a:custGeom>
            <a:avLst/>
            <a:gd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rgbClr val="3494ba">
              <a:alpha val="20000"/>
            </a:srgbClr>
          </a:solidFill>
          <a:ln w="9360">
            <a:noFill/>
          </a:ln>
        </p:spPr>
        <p:style>
          <a:lnRef idx="0"/>
          <a:fillRef idx="0"/>
          <a:effectRef idx="0"/>
          <a:fontRef idx="minor"/>
        </p:style>
      </p:sp>
      <p:sp>
        <p:nvSpPr>
          <p:cNvPr id="356" name="CustomShape 6"/>
          <p:cNvSpPr/>
          <p:nvPr/>
        </p:nvSpPr>
        <p:spPr>
          <a:xfrm>
            <a:off x="7318440" y="4321080"/>
            <a:ext cx="2761920" cy="3230280"/>
          </a:xfrm>
          <a:custGeom>
            <a:avLst/>
            <a:gd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rgbClr val="276f8b">
              <a:alpha val="66000"/>
            </a:srgbClr>
          </a:solidFill>
          <a:ln w="9360">
            <a:noFill/>
          </a:ln>
        </p:spPr>
        <p:style>
          <a:lnRef idx="0"/>
          <a:fillRef idx="0"/>
          <a:effectRef idx="0"/>
          <a:fontRef idx="minor"/>
        </p:style>
      </p:sp>
      <p:sp>
        <p:nvSpPr>
          <p:cNvPr id="357" name="CustomShape 7"/>
          <p:cNvSpPr/>
          <p:nvPr/>
        </p:nvSpPr>
        <p:spPr>
          <a:xfrm>
            <a:off x="7728120" y="-9360"/>
            <a:ext cx="2354040" cy="7561080"/>
          </a:xfrm>
          <a:custGeom>
            <a:avLst/>
            <a:gdLst/>
            <a:ahLst/>
            <a:rect l="l" t="t" r="r" b="b"/>
            <a:pathLst>
              <a:path w="2853267" h="6866467">
                <a:moveTo>
                  <a:pt x="0" y="0"/>
                </a:moveTo>
                <a:lnTo>
                  <a:pt x="2472267" y="6866467"/>
                </a:lnTo>
                <a:lnTo>
                  <a:pt x="2853267" y="6858000"/>
                </a:lnTo>
                <a:lnTo>
                  <a:pt x="2853267" y="0"/>
                </a:lnTo>
                <a:lnTo>
                  <a:pt x="0" y="0"/>
                </a:lnTo>
                <a:close/>
              </a:path>
            </a:pathLst>
          </a:custGeom>
          <a:solidFill>
            <a:srgbClr val="276f8b">
              <a:alpha val="50000"/>
            </a:srgbClr>
          </a:solidFill>
          <a:ln w="9360">
            <a:noFill/>
          </a:ln>
        </p:spPr>
        <p:style>
          <a:lnRef idx="0"/>
          <a:fillRef idx="0"/>
          <a:effectRef idx="0"/>
          <a:fontRef idx="minor"/>
        </p:style>
      </p:sp>
      <p:sp>
        <p:nvSpPr>
          <p:cNvPr id="358" name="CustomShape 8"/>
          <p:cNvSpPr/>
          <p:nvPr/>
        </p:nvSpPr>
        <p:spPr>
          <a:xfrm>
            <a:off x="9145440" y="-9360"/>
            <a:ext cx="936360" cy="7561080"/>
          </a:xfrm>
          <a:custGeom>
            <a:avLst/>
            <a:gd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rgbClr val="58b6c0">
              <a:alpha val="70000"/>
            </a:srgbClr>
          </a:solidFill>
          <a:ln w="9360">
            <a:noFill/>
          </a:ln>
        </p:spPr>
        <p:style>
          <a:lnRef idx="0"/>
          <a:fillRef idx="0"/>
          <a:effectRef idx="0"/>
          <a:fontRef idx="minor"/>
        </p:style>
      </p:sp>
      <p:sp>
        <p:nvSpPr>
          <p:cNvPr id="359" name="CustomShape 9"/>
          <p:cNvSpPr/>
          <p:nvPr/>
        </p:nvSpPr>
        <p:spPr>
          <a:xfrm>
            <a:off x="8923320" y="-9360"/>
            <a:ext cx="1168200" cy="7561080"/>
          </a:xfrm>
          <a:custGeom>
            <a:avLst/>
            <a:gd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rgbClr val="3a8f98">
              <a:alpha val="82000"/>
            </a:srgbClr>
          </a:solidFill>
          <a:ln w="9360">
            <a:noFill/>
          </a:ln>
        </p:spPr>
        <p:style>
          <a:lnRef idx="0"/>
          <a:fillRef idx="0"/>
          <a:effectRef idx="0"/>
          <a:fontRef idx="minor"/>
        </p:style>
      </p:sp>
      <p:sp>
        <p:nvSpPr>
          <p:cNvPr id="360" name="CustomShape 10"/>
          <p:cNvSpPr/>
          <p:nvPr/>
        </p:nvSpPr>
        <p:spPr>
          <a:xfrm>
            <a:off x="8894880" y="5394240"/>
            <a:ext cx="1198440" cy="2157120"/>
          </a:xfrm>
          <a:custGeom>
            <a:avLst/>
            <a:gd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rgbClr val="276f8b">
              <a:alpha val="66000"/>
            </a:srgbClr>
          </a:solidFill>
          <a:ln w="9360">
            <a:noFill/>
          </a:ln>
        </p:spPr>
        <p:style>
          <a:lnRef idx="0"/>
          <a:fillRef idx="0"/>
          <a:effectRef idx="0"/>
          <a:fontRef idx="minor"/>
        </p:style>
      </p:sp>
      <p:sp>
        <p:nvSpPr>
          <p:cNvPr id="361" name="CustomShape 11"/>
          <p:cNvSpPr/>
          <p:nvPr/>
        </p:nvSpPr>
        <p:spPr>
          <a:xfrm>
            <a:off x="5959440" y="6659640"/>
            <a:ext cx="747360" cy="394920"/>
          </a:xfrm>
          <a:prstGeom prst="rect">
            <a:avLst/>
          </a:prstGeom>
          <a:noFill/>
          <a:ln w="9360">
            <a:noFill/>
          </a:ln>
        </p:spPr>
        <p:style>
          <a:lnRef idx="0"/>
          <a:fillRef idx="0"/>
          <a:effectRef idx="0"/>
          <a:fontRef idx="minor"/>
        </p:style>
      </p:sp>
      <p:sp>
        <p:nvSpPr>
          <p:cNvPr id="362" name="CustomShape 12"/>
          <p:cNvSpPr/>
          <p:nvPr/>
        </p:nvSpPr>
        <p:spPr>
          <a:xfrm>
            <a:off x="671400" y="6659640"/>
            <a:ext cx="5092560" cy="396720"/>
          </a:xfrm>
          <a:prstGeom prst="rect">
            <a:avLst/>
          </a:prstGeom>
          <a:noFill/>
          <a:ln w="9360">
            <a:noFill/>
          </a:ln>
        </p:spPr>
        <p:style>
          <a:lnRef idx="0"/>
          <a:fillRef idx="0"/>
          <a:effectRef idx="0"/>
          <a:fontRef idx="minor"/>
        </p:style>
      </p:sp>
      <p:sp>
        <p:nvSpPr>
          <p:cNvPr id="363" name="PlaceHolder 13"/>
          <p:cNvSpPr>
            <a:spLocks noGrp="1"/>
          </p:cNvSpPr>
          <p:nvPr>
            <p:ph type="title"/>
          </p:nvPr>
        </p:nvSpPr>
        <p:spPr>
          <a:xfrm>
            <a:off x="504000" y="301320"/>
            <a:ext cx="9072000" cy="1261800"/>
          </a:xfrm>
          <a:prstGeom prst="rect">
            <a:avLst/>
          </a:prstGeom>
        </p:spPr>
        <p:txBody>
          <a:bodyPr lIns="0" rIns="0" tIns="0" bIns="0" anchor="ctr">
            <a:noAutofit/>
          </a:bodyPr>
          <a:p>
            <a:pPr algn="ctr"/>
            <a:r>
              <a:rPr b="0" lang="pt-BR" sz="4400" spc="-1" strike="noStrike">
                <a:latin typeface="Arial"/>
              </a:rPr>
              <a:t>Clique para editar o formato do texto do título</a:t>
            </a:r>
            <a:endParaRPr b="0" lang="pt-BR" sz="4400" spc="-1" strike="noStrike">
              <a:latin typeface="Arial"/>
            </a:endParaRPr>
          </a:p>
        </p:txBody>
      </p:sp>
      <p:sp>
        <p:nvSpPr>
          <p:cNvPr id="364" name="PlaceHolder 14"/>
          <p:cNvSpPr>
            <a:spLocks noGrp="1"/>
          </p:cNvSpPr>
          <p:nvPr>
            <p:ph type="body"/>
          </p:nvPr>
        </p:nvSpPr>
        <p:spPr>
          <a:xfrm>
            <a:off x="504000" y="1768680"/>
            <a:ext cx="9072000" cy="43840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t-BR" sz="3200" spc="-1" strike="noStrike">
                <a:latin typeface="Arial"/>
              </a:rPr>
              <a:t>Clique para editar o formato do texto da estrutura de tópicos</a:t>
            </a:r>
            <a:endParaRPr b="0" lang="pt-BR" sz="3200" spc="-1" strike="noStrike">
              <a:latin typeface="Arial"/>
            </a:endParaRPr>
          </a:p>
          <a:p>
            <a:pPr lvl="1" marL="864000" indent="-324000">
              <a:spcBef>
                <a:spcPts val="1134"/>
              </a:spcBef>
              <a:buClr>
                <a:srgbClr val="000000"/>
              </a:buClr>
              <a:buSzPct val="75000"/>
              <a:buFont typeface="Symbol" charset="2"/>
              <a:buChar char=""/>
            </a:pPr>
            <a:r>
              <a:rPr b="0" lang="pt-BR" sz="2800" spc="-1" strike="noStrike">
                <a:latin typeface="Arial"/>
              </a:rPr>
              <a:t>2.º nível da estrutura de tópicos</a:t>
            </a:r>
            <a:endParaRPr b="0" lang="pt-BR" sz="2800" spc="-1" strike="noStrike">
              <a:latin typeface="Arial"/>
            </a:endParaRPr>
          </a:p>
          <a:p>
            <a:pPr lvl="2" marL="1296000" indent="-288000">
              <a:spcBef>
                <a:spcPts val="850"/>
              </a:spcBef>
              <a:buClr>
                <a:srgbClr val="000000"/>
              </a:buClr>
              <a:buSzPct val="45000"/>
              <a:buFont typeface="Wingdings" charset="2"/>
              <a:buChar char=""/>
            </a:pPr>
            <a:r>
              <a:rPr b="0" lang="pt-BR" sz="2400" spc="-1" strike="noStrike">
                <a:latin typeface="Arial"/>
              </a:rPr>
              <a:t>3.º nível da estrutura de tópicos</a:t>
            </a:r>
            <a:endParaRPr b="0" lang="pt-BR" sz="2400" spc="-1" strike="noStrike">
              <a:latin typeface="Arial"/>
            </a:endParaRPr>
          </a:p>
          <a:p>
            <a:pPr lvl="3" marL="1728000" indent="-216000">
              <a:spcBef>
                <a:spcPts val="567"/>
              </a:spcBef>
              <a:buClr>
                <a:srgbClr val="000000"/>
              </a:buClr>
              <a:buSzPct val="75000"/>
              <a:buFont typeface="Symbol" charset="2"/>
              <a:buChar char=""/>
            </a:pPr>
            <a:r>
              <a:rPr b="0" lang="pt-BR" sz="2000" spc="-1" strike="noStrike">
                <a:latin typeface="Arial"/>
              </a:rPr>
              <a:t>4.º nível da estrutura de tópicos</a:t>
            </a:r>
            <a:endParaRPr b="0" lang="pt-BR" sz="2000" spc="-1" strike="noStrike">
              <a:latin typeface="Arial"/>
            </a:endParaRPr>
          </a:p>
          <a:p>
            <a:pPr lvl="4" marL="2160000" indent="-216000">
              <a:spcBef>
                <a:spcPts val="283"/>
              </a:spcBef>
              <a:buClr>
                <a:srgbClr val="000000"/>
              </a:buClr>
              <a:buSzPct val="45000"/>
              <a:buFont typeface="Wingdings" charset="2"/>
              <a:buChar char=""/>
            </a:pPr>
            <a:r>
              <a:rPr b="0" lang="pt-BR" sz="2000" spc="-1" strike="noStrike">
                <a:latin typeface="Arial"/>
              </a:rPr>
              <a:t>5.º nível da estrutura de tópicos</a:t>
            </a:r>
            <a:endParaRPr b="0" lang="pt-BR" sz="2000" spc="-1" strike="noStrike">
              <a:latin typeface="Arial"/>
            </a:endParaRPr>
          </a:p>
          <a:p>
            <a:pPr lvl="5" marL="2592000" indent="-216000">
              <a:spcBef>
                <a:spcPts val="283"/>
              </a:spcBef>
              <a:buClr>
                <a:srgbClr val="000000"/>
              </a:buClr>
              <a:buSzPct val="45000"/>
              <a:buFont typeface="Wingdings" charset="2"/>
              <a:buChar char=""/>
            </a:pPr>
            <a:r>
              <a:rPr b="0" lang="pt-BR" sz="2000" spc="-1" strike="noStrike">
                <a:latin typeface="Arial"/>
              </a:rPr>
              <a:t>6.º nível da estrutura de tópicos</a:t>
            </a:r>
            <a:endParaRPr b="0" lang="pt-BR" sz="2000" spc="-1" strike="noStrike">
              <a:latin typeface="Arial"/>
            </a:endParaRPr>
          </a:p>
          <a:p>
            <a:pPr lvl="6" marL="3024000" indent="-216000">
              <a:spcBef>
                <a:spcPts val="283"/>
              </a:spcBef>
              <a:buClr>
                <a:srgbClr val="000000"/>
              </a:buClr>
              <a:buSzPct val="45000"/>
              <a:buFont typeface="Wingdings" charset="2"/>
              <a:buChar char=""/>
            </a:pPr>
            <a:r>
              <a:rPr b="0" lang="pt-BR" sz="2000" spc="-1" strike="noStrike">
                <a:latin typeface="Arial"/>
              </a:rPr>
              <a:t>7.º nível da estrutura de tópicos</a:t>
            </a:r>
            <a:endParaRPr b="0" lang="pt-BR"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wmf"/><Relationship Id="rId3" Type="http://schemas.openxmlformats.org/officeDocument/2006/relationships/slideLayout" Target="../slideLayouts/slideLayout1.xml"/><Relationship Id="rId4"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diagramData" Target="../diagrams/data1.xml"/><Relationship Id="rId2" Type="http://schemas.openxmlformats.org/officeDocument/2006/relationships/diagramLayout" Target="../diagrams/layout1.xml"/><Relationship Id="rId3" Type="http://schemas.openxmlformats.org/officeDocument/2006/relationships/diagramQuickStyle" Target="../diagrams/quickStyle1.xml"/><Relationship Id="rId4" Type="http://schemas.openxmlformats.org/officeDocument/2006/relationships/diagramColors" Target="../diagrams/colors1.xml"/><Relationship Id="rId5" Type="http://schemas.microsoft.com/office/2007/relationships/diagramDrawing" Target="../diagrams/drawing1.xml"/><Relationship Id="rId6"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4.xml.rels><?xml version="1.0" encoding="UTF-8"?>
<Relationships xmlns="http://schemas.openxmlformats.org/package/2006/relationships"><Relationship Id="rId1" Type="http://schemas.openxmlformats.org/officeDocument/2006/relationships/diagramData" Target="../diagrams/data2.xml"/><Relationship Id="rId2" Type="http://schemas.openxmlformats.org/officeDocument/2006/relationships/diagramLayout" Target="../diagrams/layout2.xml"/><Relationship Id="rId3" Type="http://schemas.openxmlformats.org/officeDocument/2006/relationships/diagramQuickStyle" Target="../diagrams/quickStyle2.xml"/><Relationship Id="rId4" Type="http://schemas.openxmlformats.org/officeDocument/2006/relationships/diagramColors" Target="../diagrams/colors2.xml"/><Relationship Id="rId5" Type="http://schemas.microsoft.com/office/2007/relationships/diagramDrawing" Target="../diagrams/drawing2.xml"/><Relationship Id="rId6" Type="http://schemas.openxmlformats.org/officeDocument/2006/relationships/slideLayout" Target="../slideLayouts/slideLayout1.xml"/>
</Relationships>
</file>

<file path=ppt/slides/_rels/slide5.xml.rels><?xml version="1.0" encoding="UTF-8"?>
<Relationships xmlns="http://schemas.openxmlformats.org/package/2006/relationships"><Relationship Id="rId1" Type="http://schemas.openxmlformats.org/officeDocument/2006/relationships/diagramData" Target="../diagrams/data3.xml"/><Relationship Id="rId2" Type="http://schemas.openxmlformats.org/officeDocument/2006/relationships/diagramLayout" Target="../diagrams/layout3.xml"/><Relationship Id="rId3" Type="http://schemas.openxmlformats.org/officeDocument/2006/relationships/diagramQuickStyle" Target="../diagrams/quickStyle3.xml"/><Relationship Id="rId4" Type="http://schemas.openxmlformats.org/officeDocument/2006/relationships/diagramColors" Target="../diagrams/colors3.xml"/><Relationship Id="rId5" Type="http://schemas.microsoft.com/office/2007/relationships/diagramDrawing" Target="../diagrams/drawing3.xml"/><Relationship Id="rId6" Type="http://schemas.openxmlformats.org/officeDocument/2006/relationships/slideLayout" Target="../slideLayouts/slideLayout16.xml"/>
</Relationships>
</file>

<file path=ppt/slides/_rels/slide6.xml.rels><?xml version="1.0" encoding="UTF-8"?>
<Relationships xmlns="http://schemas.openxmlformats.org/package/2006/relationships"><Relationship Id="rId1" Type="http://schemas.openxmlformats.org/officeDocument/2006/relationships/diagramData" Target="../diagrams/data4.xml"/><Relationship Id="rId2" Type="http://schemas.openxmlformats.org/officeDocument/2006/relationships/diagramLayout" Target="../diagrams/layout4.xml"/><Relationship Id="rId3" Type="http://schemas.openxmlformats.org/officeDocument/2006/relationships/diagramQuickStyle" Target="../diagrams/quickStyle4.xml"/><Relationship Id="rId4" Type="http://schemas.openxmlformats.org/officeDocument/2006/relationships/diagramColors" Target="../diagrams/colors4.xml"/><Relationship Id="rId5" Type="http://schemas.microsoft.com/office/2007/relationships/diagramDrawing" Target="../diagrams/drawing4.xml"/><Relationship Id="rId6" Type="http://schemas.openxmlformats.org/officeDocument/2006/relationships/slideLayout" Target="../slideLayouts/slideLayout1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3.xml.rels><?xml version="1.0" encoding="UTF-8"?>
<Relationships xmlns="http://schemas.openxmlformats.org/package/2006/relationships"><Relationship Id="rId1" Type="http://schemas.openxmlformats.org/officeDocument/2006/relationships/diagramData" Target="../diagrams/data5.xml"/><Relationship Id="rId2" Type="http://schemas.openxmlformats.org/officeDocument/2006/relationships/diagramLayout" Target="../diagrams/layout5.xml"/><Relationship Id="rId3" Type="http://schemas.openxmlformats.org/officeDocument/2006/relationships/diagramQuickStyle" Target="../diagrams/quickStyle5.xml"/><Relationship Id="rId4" Type="http://schemas.openxmlformats.org/officeDocument/2006/relationships/diagramColors" Target="../diagrams/colors5.xml"/><Relationship Id="rId5" Type="http://schemas.microsoft.com/office/2007/relationships/diagramDrawing" Target="../diagrams/drawing5.xml"/><Relationship Id="rId6" Type="http://schemas.openxmlformats.org/officeDocument/2006/relationships/slideLayout" Target="../slideLayouts/slideLayout37.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1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37.xml"/>
</Relationships>
</file>

<file path=ppt/slides/_rels/slide16.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image" Target="../media/image5.png"/><Relationship Id="rId3" Type="http://schemas.openxmlformats.org/officeDocument/2006/relationships/slideLayout" Target="../slideLayouts/slideLayout37.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18.xml.rels><?xml version="1.0" encoding="UTF-8"?>
<Relationships xmlns="http://schemas.openxmlformats.org/package/2006/relationships"><Relationship Id="rId1" Type="http://schemas.openxmlformats.org/officeDocument/2006/relationships/diagramData" Target="../diagrams/data6.xml"/><Relationship Id="rId2" Type="http://schemas.openxmlformats.org/officeDocument/2006/relationships/diagramLayout" Target="../diagrams/layout6.xml"/><Relationship Id="rId3" Type="http://schemas.openxmlformats.org/officeDocument/2006/relationships/diagramQuickStyle" Target="../diagrams/quickStyle6.xml"/><Relationship Id="rId4" Type="http://schemas.openxmlformats.org/officeDocument/2006/relationships/diagramColors" Target="../diagrams/colors6.xml"/><Relationship Id="rId5" Type="http://schemas.microsoft.com/office/2007/relationships/diagramDrawing" Target="../diagrams/drawing6.xml"/><Relationship Id="rId6" Type="http://schemas.openxmlformats.org/officeDocument/2006/relationships/diagramData" Target="../diagrams/data7.xml"/><Relationship Id="rId7" Type="http://schemas.openxmlformats.org/officeDocument/2006/relationships/diagramLayout" Target="../diagrams/layout7.xml"/><Relationship Id="rId8" Type="http://schemas.openxmlformats.org/officeDocument/2006/relationships/diagramQuickStyle" Target="../diagrams/quickStyle7.xml"/><Relationship Id="rId9" Type="http://schemas.openxmlformats.org/officeDocument/2006/relationships/diagramColors" Target="../diagrams/colors7.xml"/><Relationship Id="rId10" Type="http://schemas.microsoft.com/office/2007/relationships/diagramDrawing" Target="../diagrams/drawing7.xml"/><Relationship Id="rId11" Type="http://schemas.openxmlformats.org/officeDocument/2006/relationships/slideLayout" Target="../slideLayouts/slideLayout37.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4.xml"/>
</Relationships>
</file>

<file path=ppt/slides/_rels/slide25.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37.xml"/><Relationship Id="rId3" Type="http://schemas.openxmlformats.org/officeDocument/2006/relationships/notesSlide" Target="../notesSlides/notesSlide25.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7.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29.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image" Target="../media/image8.jpeg"/><Relationship Id="rId3" Type="http://schemas.openxmlformats.org/officeDocument/2006/relationships/image" Target="../media/image9.jpeg"/><Relationship Id="rId4" Type="http://schemas.openxmlformats.org/officeDocument/2006/relationships/slideLayout" Target="../slideLayouts/slideLayout37.xml"/><Relationship Id="rId5" Type="http://schemas.openxmlformats.org/officeDocument/2006/relationships/notesSlide" Target="../notesSlides/notesSlide29.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31.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1.xml"/>
</Relationships>
</file>

<file path=ppt/slides/_rels/slide32.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2.xml"/>
</Relationships>
</file>

<file path=ppt/slides/_rels/slide33.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34.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4.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6.xml"/>
</Relationships>
</file>

<file path=ppt/slides/_rels/slide37.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7.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8.xml"/>
</Relationships>
</file>

<file path=ppt/slides/_rels/slide39.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40.xml"/>
</Relationships>
</file>

<file path=ppt/slides/_rels/slide41.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41.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42.xml"/>
</Relationships>
</file>

<file path=ppt/slides/_rels/slide43.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43.xml"/>
</Relationships>
</file>

<file path=ppt/slides/_rels/slide44.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5.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6.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46.xml"/>
</Relationships>
</file>

<file path=ppt/slides/_rels/slide47.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47.xml"/>
</Relationships>
</file>

<file path=ppt/slides/_rels/slide48.xml.rels><?xml version="1.0" encoding="UTF-8"?>
<Relationships xmlns="http://schemas.openxmlformats.org/package/2006/relationships"><Relationship Id="rId1" Type="http://schemas.openxmlformats.org/officeDocument/2006/relationships/diagramData" Target="../diagrams/data8.xml"/><Relationship Id="rId2" Type="http://schemas.openxmlformats.org/officeDocument/2006/relationships/diagramLayout" Target="../diagrams/layout8.xml"/><Relationship Id="rId3" Type="http://schemas.openxmlformats.org/officeDocument/2006/relationships/diagramQuickStyle" Target="../diagrams/quickStyle8.xml"/><Relationship Id="rId4" Type="http://schemas.openxmlformats.org/officeDocument/2006/relationships/diagramColors" Target="../diagrams/colors8.xml"/><Relationship Id="rId5" Type="http://schemas.microsoft.com/office/2007/relationships/diagramDrawing" Target="../diagrams/drawing8.xml"/><Relationship Id="rId6" Type="http://schemas.openxmlformats.org/officeDocument/2006/relationships/slideLayout" Target="../slideLayouts/slideLayout37.xml"/><Relationship Id="rId7" Type="http://schemas.openxmlformats.org/officeDocument/2006/relationships/notesSlide" Target="../notesSlides/notesSlide48.xml"/>
</Relationships>
</file>

<file path=ppt/slides/_rels/slide49.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0.xml.rels><?xml version="1.0" encoding="UTF-8"?>
<Relationships xmlns="http://schemas.openxmlformats.org/package/2006/relationships"><Relationship Id="rId1" Type="http://schemas.openxmlformats.org/officeDocument/2006/relationships/diagramData" Target="../diagrams/data9.xml"/><Relationship Id="rId2" Type="http://schemas.openxmlformats.org/officeDocument/2006/relationships/diagramLayout" Target="../diagrams/layout9.xml"/><Relationship Id="rId3" Type="http://schemas.openxmlformats.org/officeDocument/2006/relationships/diagramQuickStyle" Target="../diagrams/quickStyle9.xml"/><Relationship Id="rId4" Type="http://schemas.openxmlformats.org/officeDocument/2006/relationships/diagramColors" Target="../diagrams/colors9.xml"/><Relationship Id="rId5" Type="http://schemas.microsoft.com/office/2007/relationships/diagramDrawing" Target="../diagrams/drawing9.xml"/><Relationship Id="rId6" Type="http://schemas.openxmlformats.org/officeDocument/2006/relationships/slideLayout" Target="../slideLayouts/slideLayout37.xml"/><Relationship Id="rId7" Type="http://schemas.openxmlformats.org/officeDocument/2006/relationships/notesSlide" Target="../notesSlides/notesSlide50.xml"/>
</Relationships>
</file>

<file path=ppt/slides/_rels/slide51.xml.rels><?xml version="1.0" encoding="UTF-8"?>
<Relationships xmlns="http://schemas.openxmlformats.org/package/2006/relationships"><Relationship Id="rId1" Type="http://schemas.openxmlformats.org/officeDocument/2006/relationships/diagramData" Target="../diagrams/data10.xml"/><Relationship Id="rId2" Type="http://schemas.openxmlformats.org/officeDocument/2006/relationships/diagramLayout" Target="../diagrams/layout10.xml"/><Relationship Id="rId3" Type="http://schemas.openxmlformats.org/officeDocument/2006/relationships/diagramQuickStyle" Target="../diagrams/quickStyle10.xml"/><Relationship Id="rId4" Type="http://schemas.openxmlformats.org/officeDocument/2006/relationships/diagramColors" Target="../diagrams/colors10.xml"/><Relationship Id="rId5" Type="http://schemas.microsoft.com/office/2007/relationships/diagramDrawing" Target="../diagrams/drawing10.xml"/><Relationship Id="rId6" Type="http://schemas.openxmlformats.org/officeDocument/2006/relationships/slideLayout" Target="../slideLayouts/slideLayout37.xml"/><Relationship Id="rId7" Type="http://schemas.openxmlformats.org/officeDocument/2006/relationships/notesSlide" Target="../notesSlides/notesSlide51.xml"/>
</Relationships>
</file>

<file path=ppt/slides/_rels/slide52.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3.xml.rels><?xml version="1.0" encoding="UTF-8"?>
<Relationships xmlns="http://schemas.openxmlformats.org/package/2006/relationships"><Relationship Id="rId1" Type="http://schemas.openxmlformats.org/officeDocument/2006/relationships/slideLayout" Target="../slideLayouts/slideLayout61.xml"/>
</Relationships>
</file>

<file path=ppt/slides/_rels/slide54.xml.rels><?xml version="1.0" encoding="UTF-8"?>
<Relationships xmlns="http://schemas.openxmlformats.org/package/2006/relationships"><Relationship Id="rId1" Type="http://schemas.openxmlformats.org/officeDocument/2006/relationships/slideLayout" Target="../slideLayouts/slideLayout61.xml"/>
</Relationships>
</file>

<file path=ppt/slides/_rels/slide55.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6.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56.xml"/>
</Relationships>
</file>

<file path=ppt/slides/_rels/slide57.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57.xml"/>
</Relationships>
</file>

<file path=ppt/slides/_rels/slide58.xml.rels><?xml version="1.0" encoding="UTF-8"?>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58.xml"/>
</Relationships>
</file>

<file path=ppt/slides/_rels/slide59.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60.xml.rels><?xml version="1.0" encoding="UTF-8"?>
<Relationships xmlns="http://schemas.openxmlformats.org/package/2006/relationships"><Relationship Id="rId1" Type="http://schemas.openxmlformats.org/officeDocument/2006/relationships/slideLayout" Target="../slideLayouts/slideLayout73.xml"/>
</Relationships>
</file>

<file path=ppt/slides/_rels/slide61.xml.rels><?xml version="1.0" encoding="UTF-8"?>
<Relationships xmlns="http://schemas.openxmlformats.org/package/2006/relationships"><Relationship Id="rId1" Type="http://schemas.openxmlformats.org/officeDocument/2006/relationships/slideLayout" Target="../slideLayouts/slideLayout73.xml"/>
</Relationships>
</file>

<file path=ppt/slides/_rels/slide62.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8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07" name="CustomShape 1"/>
          <p:cNvSpPr/>
          <p:nvPr/>
        </p:nvSpPr>
        <p:spPr>
          <a:xfrm>
            <a:off x="360000" y="3707640"/>
            <a:ext cx="8134920" cy="1654920"/>
          </a:xfrm>
          <a:prstGeom prst="rect">
            <a:avLst/>
          </a:prstGeom>
          <a:noFill/>
          <a:ln w="9360">
            <a:noFill/>
          </a:ln>
        </p:spPr>
        <p:style>
          <a:lnRef idx="0"/>
          <a:fillRef idx="0"/>
          <a:effectRef idx="0"/>
          <a:fontRef idx="minor"/>
        </p:style>
        <p:txBody>
          <a:bodyPr lIns="90000" rIns="90000" tIns="46800" bIns="46800" anchor="b">
            <a:noAutofit/>
          </a:bodyPr>
          <a:p>
            <a:pPr algn="ctr">
              <a:lnSpc>
                <a:spcPct val="100000"/>
              </a:lnSpc>
            </a:pPr>
            <a:r>
              <a:rPr b="1" lang="pt-BR" sz="2800" spc="-1" strike="noStrike">
                <a:solidFill>
                  <a:srgbClr val="0070c0"/>
                </a:solidFill>
                <a:latin typeface="Times New Roman"/>
                <a:ea typeface="Times New Roman"/>
              </a:rPr>
              <a:t>IMPLEMENTAÇÃO DA POLÍTICA MUNICIPAL DE SANEAMENTO BÁSICO DO MUNICÍPIO DO NATAL: Contextualização e Gestão</a:t>
            </a:r>
            <a:endParaRPr b="0" lang="pt-BR" sz="2800" spc="-1" strike="noStrike">
              <a:latin typeface="Arial"/>
            </a:endParaRPr>
          </a:p>
          <a:p>
            <a:pPr algn="ctr">
              <a:lnSpc>
                <a:spcPct val="100000"/>
              </a:lnSpc>
            </a:pPr>
            <a:endParaRPr b="0" lang="pt-BR" sz="2800" spc="-1" strike="noStrike">
              <a:latin typeface="Arial"/>
            </a:endParaRPr>
          </a:p>
          <a:p>
            <a:pPr algn="ctr">
              <a:lnSpc>
                <a:spcPct val="100000"/>
              </a:lnSpc>
            </a:pPr>
            <a:r>
              <a:rPr b="1" lang="pt-BR" sz="2400" spc="-1" strike="noStrike" u="sng">
                <a:solidFill>
                  <a:srgbClr val="000000"/>
                </a:solidFill>
                <a:uFill>
                  <a:solidFill>
                    <a:srgbClr val="ffffff"/>
                  </a:solidFill>
                </a:uFill>
                <a:latin typeface="Times New Roman"/>
                <a:ea typeface="DejaVu Sans"/>
              </a:rPr>
              <a:t>Lei nº 6.880 de 27 de Março de 2019</a:t>
            </a:r>
            <a:endParaRPr b="0" lang="pt-BR" sz="2400" spc="-1" strike="noStrike">
              <a:latin typeface="Arial"/>
            </a:endParaRPr>
          </a:p>
        </p:txBody>
      </p:sp>
      <p:sp>
        <p:nvSpPr>
          <p:cNvPr id="408" name="CustomShape 2"/>
          <p:cNvSpPr/>
          <p:nvPr/>
        </p:nvSpPr>
        <p:spPr>
          <a:xfrm>
            <a:off x="2232000" y="503280"/>
            <a:ext cx="176040" cy="360000"/>
          </a:xfrm>
          <a:prstGeom prst="rect">
            <a:avLst/>
          </a:prstGeom>
          <a:noFill/>
          <a:ln w="9360">
            <a:noFill/>
          </a:ln>
        </p:spPr>
        <p:style>
          <a:lnRef idx="0"/>
          <a:fillRef idx="0"/>
          <a:effectRef idx="0"/>
          <a:fontRef idx="minor"/>
        </p:style>
      </p:sp>
      <p:pic>
        <p:nvPicPr>
          <p:cNvPr id="409" name="Imagem 6148" descr=""/>
          <p:cNvPicPr/>
          <p:nvPr/>
        </p:nvPicPr>
        <p:blipFill>
          <a:blip r:embed="rId1"/>
          <a:stretch/>
        </p:blipFill>
        <p:spPr>
          <a:xfrm>
            <a:off x="0" y="0"/>
            <a:ext cx="4319280" cy="1071360"/>
          </a:xfrm>
          <a:prstGeom prst="rect">
            <a:avLst/>
          </a:prstGeom>
          <a:ln w="9360">
            <a:noFill/>
          </a:ln>
        </p:spPr>
      </p:pic>
      <p:sp>
        <p:nvSpPr>
          <p:cNvPr id="410" name="CustomShape 3"/>
          <p:cNvSpPr/>
          <p:nvPr/>
        </p:nvSpPr>
        <p:spPr>
          <a:xfrm>
            <a:off x="0" y="7164360"/>
            <a:ext cx="10075680" cy="314640"/>
          </a:xfrm>
          <a:prstGeom prst="rect">
            <a:avLst/>
          </a:prstGeom>
          <a:noFill/>
          <a:ln>
            <a:noFill/>
          </a:ln>
        </p:spPr>
        <p:style>
          <a:lnRef idx="0"/>
          <a:fillRef idx="0"/>
          <a:effectRef idx="0"/>
          <a:fontRef idx="minor"/>
        </p:style>
        <p:txBody>
          <a:bodyPr wrap="none" lIns="90000" rIns="90000" tIns="45000" bIns="45000">
            <a:noAutofit/>
          </a:bodyPr>
          <a:p>
            <a:pPr algn="ctr">
              <a:lnSpc>
                <a:spcPct val="100000"/>
              </a:lnSpc>
            </a:pPr>
            <a:r>
              <a:rPr b="1" lang="pt-BR" sz="1600" spc="-1" strike="noStrike">
                <a:solidFill>
                  <a:srgbClr val="1d6295"/>
                </a:solidFill>
                <a:latin typeface="Times New Roman"/>
                <a:ea typeface="Times New Roman"/>
              </a:rPr>
              <a:t>maio 2021</a:t>
            </a:r>
            <a:endParaRPr b="0" lang="pt-BR" sz="1600" spc="-1" strike="noStrike">
              <a:latin typeface="Arial"/>
            </a:endParaRPr>
          </a:p>
        </p:txBody>
      </p:sp>
      <p:pic>
        <p:nvPicPr>
          <p:cNvPr id="411" name="Imagem 459" descr=""/>
          <p:cNvPicPr/>
          <p:nvPr/>
        </p:nvPicPr>
        <p:blipFill>
          <a:blip r:embed="rId2"/>
          <a:stretch/>
        </p:blipFill>
        <p:spPr>
          <a:xfrm>
            <a:off x="7205400" y="0"/>
            <a:ext cx="2873880" cy="1108080"/>
          </a:xfrm>
          <a:prstGeom prst="rect">
            <a:avLst/>
          </a:prstGeom>
          <a:ln>
            <a:noFill/>
          </a:ln>
        </p:spPr>
      </p:pic>
      <p:sp>
        <p:nvSpPr>
          <p:cNvPr id="412" name="CustomShape 4"/>
          <p:cNvSpPr/>
          <p:nvPr/>
        </p:nvSpPr>
        <p:spPr>
          <a:xfrm>
            <a:off x="3600" y="5616000"/>
            <a:ext cx="10075680" cy="834840"/>
          </a:xfrm>
          <a:prstGeom prst="rect">
            <a:avLst/>
          </a:prstGeom>
          <a:noFill/>
          <a:ln>
            <a:noFill/>
          </a:ln>
        </p:spPr>
        <p:style>
          <a:lnRef idx="0"/>
          <a:fillRef idx="0"/>
          <a:effectRef idx="0"/>
          <a:fontRef idx="minor"/>
        </p:style>
        <p:txBody>
          <a:bodyPr wrap="none" lIns="90000" rIns="90000" tIns="45000" bIns="45000">
            <a:noAutofit/>
          </a:bodyPr>
          <a:p>
            <a:pPr algn="ctr">
              <a:lnSpc>
                <a:spcPct val="100000"/>
              </a:lnSpc>
            </a:pPr>
            <a:r>
              <a:rPr b="1" lang="pt-BR" sz="2200" spc="-1" strike="noStrike">
                <a:solidFill>
                  <a:srgbClr val="1d6295"/>
                </a:solidFill>
                <a:latin typeface="Times New Roman"/>
                <a:ea typeface="Times New Roman"/>
              </a:rPr>
              <a:t>Joanna Guerra</a:t>
            </a:r>
            <a:endParaRPr b="0" lang="pt-BR" sz="2200" spc="-1" strike="noStrike">
              <a:latin typeface="Arial"/>
            </a:endParaRPr>
          </a:p>
          <a:p>
            <a:pPr algn="ctr">
              <a:lnSpc>
                <a:spcPct val="100000"/>
              </a:lnSpc>
            </a:pPr>
            <a:r>
              <a:rPr b="0" lang="pt-BR" sz="1800" spc="-1" strike="noStrike">
                <a:solidFill>
                  <a:srgbClr val="1d6295"/>
                </a:solidFill>
                <a:latin typeface="Times New Roman"/>
                <a:ea typeface="Times New Roman"/>
              </a:rPr>
              <a:t>Secretária Municipal de Planejamento</a:t>
            </a:r>
            <a:br/>
            <a:endParaRPr b="0" lang="pt-BR" sz="1800" spc="-1" strike="noStrike">
              <a:latin typeface="Arial"/>
            </a:endParaRPr>
          </a:p>
          <a:p>
            <a:pPr algn="ctr">
              <a:lnSpc>
                <a:spcPct val="100000"/>
              </a:lnSpc>
            </a:pPr>
            <a:r>
              <a:rPr b="1" lang="pt-BR" sz="2200" spc="-1" strike="noStrike">
                <a:solidFill>
                  <a:srgbClr val="1d6295"/>
                </a:solidFill>
                <a:latin typeface="Times New Roman"/>
                <a:ea typeface="Times New Roman"/>
              </a:rPr>
              <a:t>Fábio Góis</a:t>
            </a:r>
            <a:endParaRPr b="0" lang="pt-BR" sz="2200" spc="-1" strike="noStrike">
              <a:latin typeface="Arial"/>
            </a:endParaRPr>
          </a:p>
          <a:p>
            <a:pPr algn="ctr">
              <a:lnSpc>
                <a:spcPct val="100000"/>
              </a:lnSpc>
            </a:pPr>
            <a:r>
              <a:rPr b="0" lang="pt-BR" sz="1800" spc="-1" strike="noStrike">
                <a:solidFill>
                  <a:srgbClr val="1d6295"/>
                </a:solidFill>
                <a:latin typeface="Times New Roman"/>
                <a:ea typeface="Times New Roman"/>
              </a:rPr>
              <a:t>Diretor Técnico ARSBAN</a:t>
            </a:r>
            <a:endParaRPr b="0" lang="pt-BR" sz="1800" spc="-1" strike="noStrike">
              <a:latin typeface="Arial"/>
            </a:endParaRPr>
          </a:p>
        </p:txBody>
      </p:sp>
      <p:sp>
        <p:nvSpPr>
          <p:cNvPr id="413" name="CustomShape 5"/>
          <p:cNvSpPr/>
          <p:nvPr/>
        </p:nvSpPr>
        <p:spPr>
          <a:xfrm>
            <a:off x="720000" y="1490760"/>
            <a:ext cx="7126920" cy="1100160"/>
          </a:xfrm>
          <a:prstGeom prst="rect">
            <a:avLst/>
          </a:prstGeom>
          <a:noFill/>
          <a:ln>
            <a:noFill/>
          </a:ln>
        </p:spPr>
        <p:style>
          <a:lnRef idx="0"/>
          <a:fillRef idx="0"/>
          <a:effectRef idx="0"/>
          <a:fontRef idx="minor"/>
        </p:style>
        <p:txBody>
          <a:bodyPr lIns="90000" rIns="90000" tIns="45000" bIns="45000">
            <a:noAutofit/>
          </a:bodyPr>
          <a:p>
            <a:pPr algn="ctr">
              <a:lnSpc>
                <a:spcPct val="100000"/>
              </a:lnSpc>
            </a:pPr>
            <a:r>
              <a:rPr b="1" lang="pt-BR" sz="2400" spc="-1" strike="noStrike" u="sng">
                <a:solidFill>
                  <a:srgbClr val="000000"/>
                </a:solidFill>
                <a:uFill>
                  <a:solidFill>
                    <a:srgbClr val="ffffff"/>
                  </a:solidFill>
                </a:uFill>
                <a:latin typeface="Times New Roman"/>
                <a:ea typeface="DejaVu Sans"/>
              </a:rPr>
              <a:t>146º Reunião Ordinária do Conselho Municipal de Saneamento Básico do Município do Natal - COMSAB</a:t>
            </a:r>
            <a:endParaRPr b="0" lang="pt-BR" sz="24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4" name="CustomShape 1"/>
          <p:cNvSpPr/>
          <p:nvPr/>
        </p:nvSpPr>
        <p:spPr>
          <a:xfrm>
            <a:off x="0" y="0"/>
            <a:ext cx="8469000" cy="682200"/>
          </a:xfrm>
          <a:prstGeom prst="rect">
            <a:avLst/>
          </a:prstGeom>
          <a:noFill/>
          <a:ln>
            <a:noFill/>
          </a:ln>
        </p:spPr>
        <p:style>
          <a:lnRef idx="0"/>
          <a:fillRef idx="0"/>
          <a:effectRef idx="0"/>
          <a:fontRef idx="minor"/>
        </p:style>
        <p:txBody>
          <a:bodyPr lIns="90000" rIns="90000" tIns="46800" bIns="46800">
            <a:noAutofit/>
          </a:bodyPr>
          <a:p>
            <a:pPr>
              <a:lnSpc>
                <a:spcPct val="100000"/>
              </a:lnSpc>
            </a:pPr>
            <a:r>
              <a:rPr b="1" lang="pt-BR" sz="3200" spc="-1" strike="noStrike">
                <a:solidFill>
                  <a:srgbClr val="1d6295"/>
                </a:solidFill>
                <a:latin typeface="Times New Roman"/>
                <a:ea typeface="Microsoft YaHei"/>
              </a:rPr>
              <a:t>ASPECTOS LEGAIS</a:t>
            </a:r>
            <a:endParaRPr b="0" lang="pt-BR" sz="3200" spc="-1" strike="noStrike">
              <a:latin typeface="Arial"/>
            </a:endParaRPr>
          </a:p>
        </p:txBody>
      </p:sp>
      <p:graphicFrame>
        <p:nvGraphicFramePr>
          <p:cNvPr id="1" name="Diagram1"/>
          <p:cNvGraphicFramePr/>
          <p:nvPr>
            <p:extLst>
              <p:ext uri="{D42A27DB-BD31-4B8C-83A1-F6EECF244321}">
                <p14:modId xmlns:p14="http://schemas.microsoft.com/office/powerpoint/2010/main" val="988935528"/>
              </p:ext>
            </p:extLst>
          </p:nvPr>
        </p:nvGraphicFramePr>
        <p:xfrm>
          <a:off x="108000" y="899640"/>
          <a:ext cx="9647280" cy="58312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5" name="CustomShape 1"/>
          <p:cNvSpPr/>
          <p:nvPr/>
        </p:nvSpPr>
        <p:spPr>
          <a:xfrm>
            <a:off x="0" y="0"/>
            <a:ext cx="8469000" cy="682200"/>
          </a:xfrm>
          <a:prstGeom prst="rect">
            <a:avLst/>
          </a:prstGeom>
          <a:noFill/>
          <a:ln>
            <a:noFill/>
          </a:ln>
        </p:spPr>
        <p:style>
          <a:lnRef idx="0"/>
          <a:fillRef idx="0"/>
          <a:effectRef idx="0"/>
          <a:fontRef idx="minor"/>
        </p:style>
        <p:txBody>
          <a:bodyPr lIns="90000" rIns="90000" tIns="46800" bIns="46800">
            <a:noAutofit/>
          </a:bodyPr>
          <a:p>
            <a:pPr>
              <a:lnSpc>
                <a:spcPct val="100000"/>
              </a:lnSpc>
            </a:pPr>
            <a:r>
              <a:rPr b="1" lang="pt-BR" sz="2600" spc="-1" strike="noStrike">
                <a:solidFill>
                  <a:srgbClr val="1d6295"/>
                </a:solidFill>
                <a:latin typeface="Times New Roman"/>
                <a:ea typeface="Microsoft YaHei"/>
              </a:rPr>
              <a:t>Competências COMSAB – Lei nº 5.285/2001</a:t>
            </a:r>
            <a:endParaRPr b="0" lang="pt-BR" sz="2600" spc="-1" strike="noStrike">
              <a:latin typeface="Arial"/>
            </a:endParaRPr>
          </a:p>
        </p:txBody>
      </p:sp>
      <p:sp>
        <p:nvSpPr>
          <p:cNvPr id="416" name="TextShape 2"/>
          <p:cNvSpPr txBox="1"/>
          <p:nvPr/>
        </p:nvSpPr>
        <p:spPr>
          <a:xfrm>
            <a:off x="216000" y="864000"/>
            <a:ext cx="9576000" cy="6231960"/>
          </a:xfrm>
          <a:prstGeom prst="rect">
            <a:avLst/>
          </a:prstGeom>
          <a:noFill/>
          <a:ln>
            <a:noFill/>
          </a:ln>
        </p:spPr>
        <p:txBody>
          <a:bodyPr lIns="90000" rIns="90000" tIns="45000" bIns="45000">
            <a:noAutofit/>
          </a:bodyPr>
          <a:p>
            <a:pPr algn="just"/>
            <a:r>
              <a:rPr b="1" lang="pt-BR" sz="1800" spc="-1" strike="noStrike">
                <a:solidFill>
                  <a:srgbClr val="000000"/>
                </a:solidFill>
                <a:latin typeface="Times New Roman"/>
                <a:ea typeface="TimesNewRomanPSMT"/>
              </a:rPr>
              <a:t>Art. 4º - Ao Conselho Municipal de Saneamento Básico, na qualidade de órgão colegiado e com </a:t>
            </a:r>
            <a:r>
              <a:rPr b="1" lang="pt-BR" sz="1800" spc="-1" strike="noStrike">
                <a:latin typeface="Times New Roman"/>
              </a:rPr>
              <a:t>poder opinativo, conforme determinação legal, competirá:</a:t>
            </a:r>
            <a:endParaRPr b="0" lang="pt-BR" sz="1800" spc="-1" strike="noStrike">
              <a:latin typeface="Times New Roman"/>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I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Participar ativamente da elaboração e execução da Política Municipal de Saneamento;</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II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Participar, opinar e deliberar sobre a elaboração e implementação dos Planos Diretores de </a:t>
            </a:r>
            <a:r>
              <a:rPr b="0" lang="pt-BR" sz="1800" spc="-1" strike="noStrike">
                <a:latin typeface="Times New Roman"/>
              </a:rPr>
              <a:t>Abastecimento de Água, Drenagem, Esgotamento Sanitário, Limpeza Urbana e Resíduos Sólidos do Município do Natal;</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III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Promover a Conferência Municipal de Saneamento Básico, a cada dois anos, quando não convocada pelo Poder Executivo;</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IV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Acompanhar o cumprimento das metas fixadas em Lei, por parte das empresas concessionárias dos serviços de água e esgoto, em especial o atendimento do esgotamento sanitário no Município, no prazo fixado pelo art. 2º, II, da Lei nº 5.250/2000;</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V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Promover estudos destinados a adequar os anseios da população à Política Municipal de Saneamento;</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VI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Opinar, promover e deliberar sobre medidas destinadas a impedir a execução de obras e construções que possam vir a comprometer o solo, os rios, lagoas, aqüífero subterrâneo, a qualidade do ar e as reservas ambientais do Município, buscando parecer técnico evidenciador do possível dano;</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VII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Buscar o apoio de órgãos e entidades realizadoras de estudos sobre meio ambiente e saneamento, de modo a dispor de subsídios técnicos e legais na implementação de suas ações;</a:t>
            </a:r>
            <a:endParaRPr b="0" lang="pt-BR" sz="1800" spc="-1" strike="noStrike">
              <a:latin typeface="Times New Roman"/>
              <a:ea typeface="Microsoft YaHei"/>
            </a:endParaRPr>
          </a:p>
          <a:p>
            <a:pPr algn="just">
              <a:lnSpc>
                <a:spcPct val="100000"/>
              </a:lnSpc>
              <a:spcBef>
                <a:spcPts val="567"/>
              </a:spcBef>
              <a:spcAft>
                <a:spcPts val="567"/>
              </a:spcAft>
            </a:pPr>
            <a:r>
              <a:rPr b="0" lang="pt-BR" sz="1800" spc="-1" strike="noStrike">
                <a:solidFill>
                  <a:srgbClr val="000000"/>
                </a:solidFill>
                <a:latin typeface="Times New Roman"/>
                <a:ea typeface="TimesNewRomanPSMT"/>
              </a:rPr>
              <a:t>VIII </a:t>
            </a:r>
            <a:r>
              <a:rPr b="0" lang="pt-BR" sz="1800" spc="-1" strike="noStrike">
                <a:solidFill>
                  <a:srgbClr val="000000"/>
                </a:solidFill>
                <a:latin typeface="Times New Roman"/>
                <a:ea typeface="Times New Roman"/>
              </a:rPr>
              <a:t>– </a:t>
            </a:r>
            <a:r>
              <a:rPr b="0" lang="pt-BR" sz="1800" spc="-1" strike="noStrike">
                <a:solidFill>
                  <a:srgbClr val="000000"/>
                </a:solidFill>
                <a:latin typeface="Times New Roman"/>
                <a:ea typeface="TimesNewRomanPSMT"/>
              </a:rPr>
              <a:t>Apresentar propostas de Projetos de Lei ao Executivo ou Legislativo, versantes sobre a matéria que lhe é de interesse, sempre acompanhados de exposição de motivos.</a:t>
            </a:r>
            <a:endParaRPr b="0" lang="pt-BR" sz="1800" spc="-1" strike="noStrike">
              <a:latin typeface="Times New Roman"/>
              <a:ea typeface="Microsoft YaHei"/>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7" name="CustomShape 1"/>
          <p:cNvSpPr/>
          <p:nvPr/>
        </p:nvSpPr>
        <p:spPr>
          <a:xfrm>
            <a:off x="0" y="0"/>
            <a:ext cx="3652920" cy="712800"/>
          </a:xfrm>
          <a:prstGeom prst="rect">
            <a:avLst/>
          </a:prstGeom>
          <a:noFill/>
          <a:ln>
            <a:noFill/>
          </a:ln>
        </p:spPr>
        <p:style>
          <a:lnRef idx="0"/>
          <a:fillRef idx="0"/>
          <a:effectRef idx="0"/>
          <a:fontRef idx="minor"/>
        </p:style>
        <p:txBody>
          <a:bodyPr lIns="90000" rIns="90000" tIns="46800" bIns="46800">
            <a:noAutofit/>
          </a:bodyPr>
          <a:p>
            <a:pPr>
              <a:lnSpc>
                <a:spcPct val="100000"/>
              </a:lnSpc>
            </a:pPr>
            <a:r>
              <a:rPr b="1" lang="pt-BR" sz="3200" spc="-1" strike="noStrike">
                <a:solidFill>
                  <a:srgbClr val="1d6295"/>
                </a:solidFill>
                <a:latin typeface="Times New Roman"/>
                <a:ea typeface="Microsoft YaHei"/>
              </a:rPr>
              <a:t>HISTÓRICO</a:t>
            </a:r>
            <a:endParaRPr b="0" lang="pt-BR" sz="3200" spc="-1" strike="noStrike">
              <a:latin typeface="Arial"/>
            </a:endParaRPr>
          </a:p>
        </p:txBody>
      </p:sp>
      <p:graphicFrame>
        <p:nvGraphicFramePr>
          <p:cNvPr id="2" name="Diagram2"/>
          <p:cNvGraphicFramePr/>
          <p:nvPr>
            <p:extLst>
              <p:ext uri="{D42A27DB-BD31-4B8C-83A1-F6EECF244321}">
                <p14:modId xmlns:p14="http://schemas.microsoft.com/office/powerpoint/2010/main" val="1588331374"/>
              </p:ext>
            </p:extLst>
          </p:nvPr>
        </p:nvGraphicFramePr>
        <p:xfrm>
          <a:off x="754200" y="1351080"/>
          <a:ext cx="8571240" cy="48564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 name="Diagram3"/>
          <p:cNvGraphicFramePr/>
          <p:nvPr>
            <p:extLst>
              <p:ext uri="{D42A27DB-BD31-4B8C-83A1-F6EECF244321}">
                <p14:modId xmlns:p14="http://schemas.microsoft.com/office/powerpoint/2010/main" val="2347332691"/>
              </p:ext>
            </p:extLst>
          </p:nvPr>
        </p:nvGraphicFramePr>
        <p:xfrm>
          <a:off x="0" y="1351080"/>
          <a:ext cx="9642600" cy="620712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418" name="CustomShape 1"/>
          <p:cNvSpPr/>
          <p:nvPr/>
        </p:nvSpPr>
        <p:spPr>
          <a:xfrm>
            <a:off x="0" y="0"/>
            <a:ext cx="10079280" cy="13042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200" spc="-1" strike="noStrike">
                <a:solidFill>
                  <a:srgbClr val="1d6295"/>
                </a:solidFill>
                <a:latin typeface="Times New Roman"/>
                <a:ea typeface="Microsoft YaHei"/>
              </a:rPr>
              <a:t>POLÍTICA MUNICIPAL DE SANEAMENTO BÁSICO  (Estrutura da Lei)</a:t>
            </a:r>
            <a:endParaRPr b="0" lang="pt-BR" sz="3200" spc="-1" strike="noStrike">
              <a:latin typeface="Arial"/>
            </a:endParaRPr>
          </a:p>
          <a:p>
            <a:pPr>
              <a:lnSpc>
                <a:spcPct val="90000"/>
              </a:lnSpc>
            </a:pPr>
            <a:endParaRPr b="0" lang="pt-BR" sz="32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9" name="CustomShape 1"/>
          <p:cNvSpPr/>
          <p:nvPr/>
        </p:nvSpPr>
        <p:spPr>
          <a:xfrm>
            <a:off x="0" y="0"/>
            <a:ext cx="10079280" cy="13042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200" spc="-1" strike="noStrike">
                <a:solidFill>
                  <a:srgbClr val="1d6295"/>
                </a:solidFill>
                <a:latin typeface="Times New Roman"/>
                <a:ea typeface="Microsoft YaHei"/>
              </a:rPr>
              <a:t>POLÍTICA MUNICIPAL DE SANEAMENTO BÁSICO  (Estrutura da Lei)</a:t>
            </a:r>
            <a:endParaRPr b="0" lang="pt-BR" sz="3200" spc="-1" strike="noStrike">
              <a:latin typeface="Arial"/>
            </a:endParaRPr>
          </a:p>
          <a:p>
            <a:pPr>
              <a:lnSpc>
                <a:spcPct val="90000"/>
              </a:lnSpc>
            </a:pPr>
            <a:endParaRPr b="0" lang="pt-BR" sz="3200" spc="-1" strike="noStrike">
              <a:latin typeface="Arial"/>
            </a:endParaRPr>
          </a:p>
        </p:txBody>
      </p:sp>
      <p:graphicFrame>
        <p:nvGraphicFramePr>
          <p:cNvPr id="4" name="Diagram4"/>
          <p:cNvGraphicFramePr/>
          <p:nvPr>
            <p:extLst>
              <p:ext uri="{D42A27DB-BD31-4B8C-83A1-F6EECF244321}">
                <p14:modId xmlns:p14="http://schemas.microsoft.com/office/powerpoint/2010/main" val="4097105440"/>
              </p:ext>
            </p:extLst>
          </p:nvPr>
        </p:nvGraphicFramePr>
        <p:xfrm>
          <a:off x="0" y="1279440"/>
          <a:ext cx="9714240" cy="627876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0" name="CustomShape 1"/>
          <p:cNvSpPr/>
          <p:nvPr/>
        </p:nvSpPr>
        <p:spPr>
          <a:xfrm>
            <a:off x="478800" y="2065320"/>
            <a:ext cx="7727400" cy="3784680"/>
          </a:xfrm>
          <a:prstGeom prst="rect">
            <a:avLst/>
          </a:prstGeom>
          <a:noFill/>
          <a:ln>
            <a:noFill/>
          </a:ln>
        </p:spPr>
        <p:style>
          <a:lnRef idx="0"/>
          <a:fillRef idx="0"/>
          <a:effectRef idx="0"/>
          <a:fontRef idx="minor"/>
        </p:style>
        <p:txBody>
          <a:bodyPr lIns="0" rIns="0" tIns="0" bIns="0">
            <a:noAutofit/>
          </a:bodyPr>
          <a:p>
            <a:pPr marL="216000" indent="-214920" algn="just">
              <a:lnSpc>
                <a:spcPct val="100000"/>
              </a:lnSpc>
              <a:buClr>
                <a:srgbClr val="0070c0"/>
              </a:buClr>
              <a:buFont typeface="Wingdings" charset="2"/>
              <a:buChar char=""/>
            </a:pPr>
            <a:r>
              <a:rPr b="1" lang="pt-BR" sz="2400" spc="-1" strike="noStrike">
                <a:solidFill>
                  <a:srgbClr val="0070c0"/>
                </a:solidFill>
                <a:latin typeface="Arial"/>
                <a:ea typeface="DejaVu Sans"/>
              </a:rPr>
              <a:t> </a:t>
            </a:r>
            <a:r>
              <a:rPr b="1" lang="pt-BR" sz="2400" spc="-1" strike="noStrike">
                <a:solidFill>
                  <a:srgbClr val="0070c0"/>
                </a:solidFill>
                <a:latin typeface="Arial"/>
                <a:ea typeface="DejaVu Sans"/>
              </a:rPr>
              <a:t>FINALIDADE</a:t>
            </a:r>
            <a:endParaRPr b="0" lang="pt-BR" sz="2400" spc="-1" strike="noStrike">
              <a:latin typeface="Arial"/>
            </a:endParaRPr>
          </a:p>
          <a:p>
            <a:pPr algn="just">
              <a:lnSpc>
                <a:spcPct val="100000"/>
              </a:lnSpc>
            </a:pPr>
            <a:endParaRPr b="0" lang="pt-BR" sz="2400" spc="-1" strike="noStrike">
              <a:latin typeface="Arial"/>
            </a:endParaRPr>
          </a:p>
          <a:p>
            <a:pPr algn="just">
              <a:lnSpc>
                <a:spcPct val="100000"/>
              </a:lnSpc>
            </a:pPr>
            <a:r>
              <a:rPr b="0" lang="pt-BR" sz="2400" spc="-1" strike="noStrike">
                <a:solidFill>
                  <a:srgbClr val="000000"/>
                </a:solidFill>
                <a:latin typeface="Arial"/>
                <a:ea typeface="DejaVu Sans"/>
              </a:rPr>
              <a:t>Assegurar a </a:t>
            </a:r>
            <a:r>
              <a:rPr b="1" lang="pt-BR" sz="2400" spc="-1" strike="noStrike">
                <a:solidFill>
                  <a:srgbClr val="000000"/>
                </a:solidFill>
                <a:latin typeface="Arial"/>
                <a:ea typeface="DejaVu Sans"/>
              </a:rPr>
              <a:t>proteção da saúde da população </a:t>
            </a:r>
            <a:r>
              <a:rPr b="0" lang="pt-BR" sz="2400" spc="-1" strike="noStrike">
                <a:solidFill>
                  <a:srgbClr val="000000"/>
                </a:solidFill>
                <a:latin typeface="Arial"/>
                <a:ea typeface="DejaVu Sans"/>
              </a:rPr>
              <a:t>a </a:t>
            </a:r>
            <a:r>
              <a:rPr b="1" lang="pt-BR" sz="2400" spc="-1" strike="noStrike">
                <a:solidFill>
                  <a:srgbClr val="000000"/>
                </a:solidFill>
                <a:latin typeface="Arial"/>
                <a:ea typeface="DejaVu Sans"/>
              </a:rPr>
              <a:t>salubridade do meio urbano</a:t>
            </a:r>
            <a:r>
              <a:rPr b="0" lang="pt-BR" sz="2400" spc="-1" strike="noStrike">
                <a:solidFill>
                  <a:srgbClr val="000000"/>
                </a:solidFill>
                <a:latin typeface="Arial"/>
                <a:ea typeface="DejaVu Sans"/>
              </a:rPr>
              <a:t> da cidade do Natal, além de </a:t>
            </a:r>
            <a:r>
              <a:rPr b="1" lang="pt-BR" sz="2400" spc="-1" strike="noStrike">
                <a:solidFill>
                  <a:srgbClr val="000000"/>
                </a:solidFill>
                <a:latin typeface="Arial"/>
                <a:ea typeface="DejaVu Sans"/>
              </a:rPr>
              <a:t>disciplinar o planejamento e a execução das ações, obras e serviços de saneamento básico </a:t>
            </a:r>
            <a:r>
              <a:rPr b="0" lang="pt-BR" sz="2400" spc="-1" strike="noStrike">
                <a:solidFill>
                  <a:srgbClr val="000000"/>
                </a:solidFill>
                <a:latin typeface="Arial"/>
                <a:ea typeface="DejaVu Sans"/>
              </a:rPr>
              <a:t>do Município. (Art. 1º)</a:t>
            </a:r>
            <a:endParaRPr b="0" lang="pt-BR" sz="2400" spc="-1" strike="noStrike">
              <a:latin typeface="Arial"/>
            </a:endParaRPr>
          </a:p>
          <a:p>
            <a:pPr algn="just">
              <a:lnSpc>
                <a:spcPct val="100000"/>
              </a:lnSpc>
            </a:pPr>
            <a:endParaRPr b="0" lang="pt-BR" sz="2400" spc="-1" strike="noStrike">
              <a:latin typeface="Arial"/>
            </a:endParaRPr>
          </a:p>
        </p:txBody>
      </p:sp>
      <p:sp>
        <p:nvSpPr>
          <p:cNvPr id="421" name="CustomShape 2"/>
          <p:cNvSpPr/>
          <p:nvPr/>
        </p:nvSpPr>
        <p:spPr>
          <a:xfrm>
            <a:off x="0" y="0"/>
            <a:ext cx="8356680" cy="104220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Times New Roman"/>
              </a:rPr>
              <a:t>POLÍTICA MUNICIPAL DE SANEAMENTO BÁSICO</a:t>
            </a:r>
            <a:endParaRPr b="0" lang="pt-BR" sz="2600" spc="-1" strike="noStrike">
              <a:latin typeface="Arial"/>
            </a:endParaRPr>
          </a:p>
          <a:p>
            <a:pPr>
              <a:lnSpc>
                <a:spcPct val="90000"/>
              </a:lnSpc>
            </a:pP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2" name="CustomShape 1"/>
          <p:cNvSpPr/>
          <p:nvPr/>
        </p:nvSpPr>
        <p:spPr>
          <a:xfrm>
            <a:off x="0" y="0"/>
            <a:ext cx="7054200" cy="114660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50" spc="-1" strike="noStrike">
                <a:solidFill>
                  <a:srgbClr val="0070c0"/>
                </a:solidFill>
                <a:latin typeface="Times New Roman"/>
                <a:ea typeface="DejaVu Sans"/>
              </a:rPr>
              <a:t>   </a:t>
            </a:r>
            <a:r>
              <a:rPr b="1" lang="pt-BR" sz="2600" spc="-1" strike="noStrike">
                <a:solidFill>
                  <a:srgbClr val="0070c0"/>
                </a:solidFill>
                <a:latin typeface="Times New Roman"/>
                <a:ea typeface="DejaVu Sans"/>
              </a:rPr>
              <a:t>DEFINIÇÕES</a:t>
            </a:r>
            <a:endParaRPr b="0" lang="pt-BR" sz="2600" spc="-1" strike="noStrike">
              <a:latin typeface="Arial"/>
            </a:endParaRPr>
          </a:p>
          <a:p>
            <a:pPr>
              <a:lnSpc>
                <a:spcPct val="100000"/>
              </a:lnSpc>
            </a:pPr>
            <a:endParaRPr b="0" lang="pt-BR" sz="2600" spc="-1" strike="noStrike">
              <a:latin typeface="Arial"/>
            </a:endParaRPr>
          </a:p>
          <a:p>
            <a:pPr>
              <a:lnSpc>
                <a:spcPct val="100000"/>
              </a:lnSpc>
            </a:pPr>
            <a:endParaRPr b="0" lang="pt-BR" sz="2600" spc="-1" strike="noStrike">
              <a:latin typeface="Arial"/>
            </a:endParaRPr>
          </a:p>
        </p:txBody>
      </p:sp>
      <p:sp>
        <p:nvSpPr>
          <p:cNvPr id="423" name="CustomShape 2"/>
          <p:cNvSpPr/>
          <p:nvPr/>
        </p:nvSpPr>
        <p:spPr>
          <a:xfrm>
            <a:off x="253800" y="1779480"/>
            <a:ext cx="9033480" cy="5542200"/>
          </a:xfrm>
          <a:prstGeom prst="rect">
            <a:avLst/>
          </a:prstGeom>
          <a:noFill/>
          <a:ln>
            <a:noFill/>
          </a:ln>
        </p:spPr>
        <p:style>
          <a:lnRef idx="0"/>
          <a:fillRef idx="0"/>
          <a:effectRef idx="0"/>
          <a:fontRef idx="minor"/>
        </p:style>
        <p:txBody>
          <a:bodyPr lIns="0" rIns="0" tIns="0" bIns="0">
            <a:noAutofit/>
          </a:bodyPr>
          <a:p>
            <a:pPr marL="432000" indent="-322200">
              <a:lnSpc>
                <a:spcPct val="100000"/>
              </a:lnSpc>
              <a:tabLst>
                <a:tab algn="l" pos="0"/>
              </a:tabLst>
            </a:pPr>
            <a:r>
              <a:rPr b="1" lang="pt-BR" sz="2400" spc="-1" strike="noStrike">
                <a:solidFill>
                  <a:srgbClr val="000000"/>
                </a:solidFill>
                <a:latin typeface="Arial"/>
                <a:ea typeface="DejaVu Sans"/>
              </a:rPr>
              <a:t>Saneamento básico – conjunto de serviços, infraestruturas e instalações operacionais de: (Art. 2º)</a:t>
            </a:r>
            <a:endParaRPr b="0" lang="pt-BR" sz="2400" spc="-1" strike="noStrike">
              <a:latin typeface="Arial"/>
            </a:endParaRPr>
          </a:p>
          <a:p>
            <a:pPr marL="432000" indent="-322200" algn="just">
              <a:lnSpc>
                <a:spcPct val="100000"/>
              </a:lnSpc>
              <a:tabLst>
                <a:tab algn="l" pos="0"/>
              </a:tabLst>
            </a:pPr>
            <a:endParaRPr b="0" lang="pt-BR" sz="2400" spc="-1" strike="noStrike">
              <a:latin typeface="Arial"/>
            </a:endParaRPr>
          </a:p>
          <a:p>
            <a:pPr marL="432000" indent="-322200" algn="just">
              <a:lnSpc>
                <a:spcPct val="100000"/>
              </a:lnSpc>
              <a:buClr>
                <a:srgbClr val="000000"/>
              </a:buClr>
              <a:buSzPct val="45000"/>
              <a:buFont typeface="Wingdings" charset="2"/>
              <a:buChar char=""/>
              <a:tabLst>
                <a:tab algn="l" pos="0"/>
              </a:tabLst>
            </a:pPr>
            <a:r>
              <a:rPr b="0" lang="pt-BR" sz="2400" spc="-1" strike="noStrike">
                <a:solidFill>
                  <a:srgbClr val="000000"/>
                </a:solidFill>
                <a:latin typeface="Arial"/>
                <a:ea typeface="DejaVu Sans"/>
              </a:rPr>
              <a:t>Abastecimento de água potável;</a:t>
            </a:r>
            <a:endParaRPr b="0" lang="pt-BR" sz="2400" spc="-1" strike="noStrike">
              <a:latin typeface="Arial"/>
            </a:endParaRPr>
          </a:p>
          <a:p>
            <a:pPr marL="432000" indent="-322200" algn="just">
              <a:lnSpc>
                <a:spcPct val="100000"/>
              </a:lnSpc>
              <a:buClr>
                <a:srgbClr val="000000"/>
              </a:buClr>
              <a:buSzPct val="45000"/>
              <a:buFont typeface="Wingdings" charset="2"/>
              <a:buChar char=""/>
              <a:tabLst>
                <a:tab algn="l" pos="0"/>
              </a:tabLst>
            </a:pPr>
            <a:r>
              <a:rPr b="0" lang="pt-BR" sz="2400" spc="-1" strike="noStrike">
                <a:solidFill>
                  <a:srgbClr val="000000"/>
                </a:solidFill>
                <a:latin typeface="Arial"/>
                <a:ea typeface="DejaVu Sans"/>
              </a:rPr>
              <a:t>Esgotamento sanitário;</a:t>
            </a:r>
            <a:endParaRPr b="0" lang="pt-BR" sz="2400" spc="-1" strike="noStrike">
              <a:latin typeface="Arial"/>
            </a:endParaRPr>
          </a:p>
          <a:p>
            <a:pPr marL="432000" indent="-322200" algn="just">
              <a:lnSpc>
                <a:spcPct val="100000"/>
              </a:lnSpc>
              <a:buClr>
                <a:srgbClr val="000000"/>
              </a:buClr>
              <a:buSzPct val="45000"/>
              <a:buFont typeface="Wingdings" charset="2"/>
              <a:buChar char=""/>
              <a:tabLst>
                <a:tab algn="l" pos="0"/>
              </a:tabLst>
            </a:pPr>
            <a:r>
              <a:rPr b="0" lang="pt-BR" sz="2400" spc="-1" strike="noStrike">
                <a:solidFill>
                  <a:srgbClr val="000000"/>
                </a:solidFill>
                <a:latin typeface="Arial"/>
                <a:ea typeface="DejaVu Sans"/>
              </a:rPr>
              <a:t>Limpeza urbana e manejo de resíduos sólidos;</a:t>
            </a:r>
            <a:endParaRPr b="0" lang="pt-BR" sz="2400" spc="-1" strike="noStrike">
              <a:latin typeface="Arial"/>
            </a:endParaRPr>
          </a:p>
          <a:p>
            <a:pPr marL="432000" indent="-322200" algn="just">
              <a:lnSpc>
                <a:spcPct val="100000"/>
              </a:lnSpc>
              <a:buClr>
                <a:srgbClr val="000000"/>
              </a:buClr>
              <a:buSzPct val="45000"/>
              <a:buFont typeface="Wingdings" charset="2"/>
              <a:buChar char=""/>
              <a:tabLst>
                <a:tab algn="l" pos="0"/>
              </a:tabLst>
            </a:pPr>
            <a:r>
              <a:rPr b="0" lang="pt-BR" sz="2400" spc="-1" strike="noStrike">
                <a:solidFill>
                  <a:srgbClr val="000000"/>
                </a:solidFill>
                <a:latin typeface="Arial"/>
                <a:ea typeface="DejaVu Sans"/>
              </a:rPr>
              <a:t>Drenagem e manejo das águas pluviais, limpeza e fiscalização preventiva das respectivas redes urbanas.</a:t>
            </a:r>
            <a:endParaRPr b="0" lang="pt-BR" sz="24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4" name="CustomShape 1"/>
          <p:cNvSpPr/>
          <p:nvPr/>
        </p:nvSpPr>
        <p:spPr>
          <a:xfrm>
            <a:off x="539640" y="1422360"/>
            <a:ext cx="9214200" cy="6135840"/>
          </a:xfrm>
          <a:prstGeom prst="rect">
            <a:avLst/>
          </a:prstGeom>
          <a:noFill/>
          <a:ln>
            <a:noFill/>
          </a:ln>
        </p:spPr>
        <p:style>
          <a:lnRef idx="0"/>
          <a:fillRef idx="0"/>
          <a:effectRef idx="0"/>
          <a:fontRef idx="minor"/>
        </p:style>
        <p:txBody>
          <a:bodyPr lIns="0" rIns="0" tIns="0" bIns="0">
            <a:noAutofit/>
          </a:bodyPr>
          <a:p>
            <a:pPr>
              <a:lnSpc>
                <a:spcPct val="90000"/>
              </a:lnSpc>
            </a:pPr>
            <a:r>
              <a:rPr b="0" lang="pt-BR" sz="2200" spc="-1" strike="noStrike">
                <a:solidFill>
                  <a:srgbClr val="000000"/>
                </a:solidFill>
                <a:latin typeface="Arial"/>
                <a:ea typeface="DejaVu Sans"/>
              </a:rPr>
              <a:t>A Política Municipal de Saneamento Básico orientar-se-á pelos seguintes princípios: (Art. 6º)</a:t>
            </a:r>
            <a:endParaRPr b="0" lang="pt-BR" sz="2200" spc="-1" strike="noStrike">
              <a:latin typeface="Arial"/>
            </a:endParaRPr>
          </a:p>
          <a:p>
            <a:pPr algn="just">
              <a:lnSpc>
                <a:spcPct val="90000"/>
              </a:lnSpc>
            </a:pPr>
            <a:endParaRPr b="0" lang="pt-BR" sz="2200" spc="-1" strike="noStrike">
              <a:latin typeface="Arial"/>
            </a:endParaRPr>
          </a:p>
          <a:p>
            <a:pPr marL="515160" indent="-513000" algn="just">
              <a:lnSpc>
                <a:spcPct val="100000"/>
              </a:lnSpc>
              <a:buClr>
                <a:srgbClr val="000000"/>
              </a:buClr>
              <a:buSzPct val="110000"/>
              <a:buFont typeface="Arial"/>
              <a:buAutoNum type="romanUcPeriod"/>
            </a:pP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Universalização</a:t>
            </a:r>
            <a:r>
              <a:rPr b="0" lang="pt-BR" sz="2000" spc="-1" strike="noStrike">
                <a:solidFill>
                  <a:srgbClr val="000000"/>
                </a:solidFill>
                <a:latin typeface="Arial"/>
                <a:ea typeface="DejaVu Sans"/>
              </a:rPr>
              <a:t> do acesso;</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Integralidade</a:t>
            </a:r>
            <a:r>
              <a:rPr b="0" lang="pt-BR" sz="2000" spc="-1" strike="noStrike">
                <a:solidFill>
                  <a:srgbClr val="000000"/>
                </a:solidFill>
                <a:latin typeface="Arial"/>
                <a:ea typeface="DejaVu Sans"/>
              </a:rPr>
              <a:t>;</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Abastecimento</a:t>
            </a:r>
            <a:r>
              <a:rPr b="0" lang="pt-BR" sz="2000" spc="-1" strike="noStrike">
                <a:solidFill>
                  <a:srgbClr val="000000"/>
                </a:solidFill>
                <a:latin typeface="Arial"/>
                <a:ea typeface="DejaVu Sans"/>
              </a:rPr>
              <a:t> de água, </a:t>
            </a:r>
            <a:r>
              <a:rPr b="1" lang="pt-BR" sz="2000" spc="-1" strike="noStrike">
                <a:solidFill>
                  <a:srgbClr val="000000"/>
                </a:solidFill>
                <a:latin typeface="Arial"/>
                <a:ea typeface="DejaVu Sans"/>
              </a:rPr>
              <a:t>esgotamento</a:t>
            </a:r>
            <a:r>
              <a:rPr b="0" lang="pt-BR" sz="2000" spc="-1" strike="noStrike">
                <a:solidFill>
                  <a:srgbClr val="000000"/>
                </a:solidFill>
                <a:latin typeface="Arial"/>
                <a:ea typeface="DejaVu Sans"/>
              </a:rPr>
              <a:t> sanitário, </a:t>
            </a:r>
            <a:r>
              <a:rPr b="1" lang="pt-BR" sz="2000" spc="-1" strike="noStrike">
                <a:solidFill>
                  <a:srgbClr val="000000"/>
                </a:solidFill>
                <a:latin typeface="Arial"/>
                <a:ea typeface="DejaVu Sans"/>
              </a:rPr>
              <a:t>limpeza</a:t>
            </a:r>
            <a:r>
              <a:rPr b="0" lang="pt-BR" sz="2000" spc="-1" strike="noStrike">
                <a:solidFill>
                  <a:srgbClr val="000000"/>
                </a:solidFill>
                <a:latin typeface="Arial"/>
                <a:ea typeface="DejaVu Sans"/>
              </a:rPr>
              <a:t> urbana e </a:t>
            </a:r>
            <a:r>
              <a:rPr b="1" lang="pt-BR" sz="2000" spc="-1" strike="noStrike">
                <a:solidFill>
                  <a:srgbClr val="000000"/>
                </a:solidFill>
                <a:latin typeface="Arial"/>
                <a:ea typeface="DejaVu Sans"/>
              </a:rPr>
              <a:t>manejo</a:t>
            </a:r>
            <a:r>
              <a:rPr b="0" lang="pt-BR" sz="2000" spc="-1" strike="noStrike">
                <a:solidFill>
                  <a:srgbClr val="000000"/>
                </a:solidFill>
                <a:latin typeface="Arial"/>
                <a:ea typeface="DejaVu Sans"/>
              </a:rPr>
              <a:t> dos resíduos sólidos;</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Disponibilidade</a:t>
            </a:r>
            <a:r>
              <a:rPr b="0" lang="pt-BR" sz="2000" spc="-1" strike="noStrike">
                <a:solidFill>
                  <a:srgbClr val="000000"/>
                </a:solidFill>
                <a:latin typeface="Arial"/>
                <a:ea typeface="DejaVu Sans"/>
              </a:rPr>
              <a:t> em todas as áreas urbanas;</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Adoção</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de métodos, técnicas e processos </a:t>
            </a:r>
            <a:r>
              <a:rPr b="0" lang="pt-BR" sz="2000" spc="-1" strike="noStrike">
                <a:solidFill>
                  <a:srgbClr val="000000"/>
                </a:solidFill>
                <a:latin typeface="Arial"/>
                <a:ea typeface="DejaVu Sans"/>
              </a:rPr>
              <a:t>que considerem as peculiaridades locais e regionais;</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Articulação</a:t>
            </a:r>
            <a:r>
              <a:rPr b="0" lang="pt-BR" sz="2000" spc="-1" strike="noStrike">
                <a:solidFill>
                  <a:srgbClr val="000000"/>
                </a:solidFill>
                <a:latin typeface="Arial"/>
                <a:ea typeface="DejaVu Sans"/>
              </a:rPr>
              <a:t> com as políticas de desenvolvimento urbano</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Eficiência</a:t>
            </a:r>
            <a:r>
              <a:rPr b="0" lang="pt-BR" sz="2000" spc="-1" strike="noStrike">
                <a:solidFill>
                  <a:srgbClr val="000000"/>
                </a:solidFill>
                <a:latin typeface="Arial"/>
                <a:ea typeface="DejaVu Sans"/>
              </a:rPr>
              <a:t> e sustentabilidade econômica;</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Utilização </a:t>
            </a:r>
            <a:r>
              <a:rPr b="0" lang="pt-BR" sz="2000" spc="-1" strike="noStrike">
                <a:solidFill>
                  <a:srgbClr val="000000"/>
                </a:solidFill>
                <a:latin typeface="Arial"/>
                <a:ea typeface="DejaVu Sans"/>
              </a:rPr>
              <a:t>de tecnologias apropriadas;</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Transparências </a:t>
            </a:r>
            <a:r>
              <a:rPr b="0" lang="pt-BR" sz="2000" spc="-1" strike="noStrike">
                <a:solidFill>
                  <a:srgbClr val="000000"/>
                </a:solidFill>
                <a:latin typeface="Arial"/>
                <a:ea typeface="DejaVu Sans"/>
              </a:rPr>
              <a:t>das ações;</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 </a:t>
            </a:r>
            <a:r>
              <a:rPr b="1" lang="pt-BR" sz="2000" spc="-1" strike="noStrike">
                <a:solidFill>
                  <a:srgbClr val="000000"/>
                </a:solidFill>
                <a:latin typeface="Arial"/>
                <a:ea typeface="DejaVu Sans"/>
              </a:rPr>
              <a:t>Controle</a:t>
            </a:r>
            <a:r>
              <a:rPr b="0" lang="pt-BR" sz="2000" spc="-1" strike="noStrike">
                <a:solidFill>
                  <a:srgbClr val="000000"/>
                </a:solidFill>
                <a:latin typeface="Arial"/>
                <a:ea typeface="DejaVu Sans"/>
              </a:rPr>
              <a:t> social;</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Segurança, qualidade e regularidade</a:t>
            </a:r>
            <a:r>
              <a:rPr b="0" lang="pt-BR" sz="2000" spc="-1" strike="noStrike">
                <a:solidFill>
                  <a:srgbClr val="000000"/>
                </a:solidFill>
                <a:latin typeface="Arial"/>
                <a:ea typeface="DejaVu Sans"/>
              </a:rPr>
              <a:t>;</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1" lang="pt-BR" sz="2000" spc="-1" strike="noStrike">
                <a:solidFill>
                  <a:srgbClr val="000000"/>
                </a:solidFill>
                <a:latin typeface="Arial"/>
                <a:ea typeface="DejaVu Sans"/>
              </a:rPr>
              <a:t>Integração</a:t>
            </a:r>
            <a:r>
              <a:rPr b="0" lang="pt-BR" sz="2000" spc="-1" strike="noStrike">
                <a:solidFill>
                  <a:srgbClr val="000000"/>
                </a:solidFill>
                <a:latin typeface="Arial"/>
                <a:ea typeface="DejaVu Sans"/>
              </a:rPr>
              <a:t> das infraestruturas e serviços com gestão eficiente dos recursos </a:t>
            </a:r>
            <a:endParaRPr b="0" lang="pt-BR" sz="2000" spc="-1" strike="noStrike">
              <a:latin typeface="Arial"/>
            </a:endParaRPr>
          </a:p>
          <a:p>
            <a:pPr marL="515160" indent="-513000" algn="just">
              <a:lnSpc>
                <a:spcPct val="100000"/>
              </a:lnSpc>
              <a:buClr>
                <a:srgbClr val="000000"/>
              </a:buClr>
              <a:buSzPct val="110000"/>
              <a:buFont typeface="Arial"/>
              <a:buAutoNum type="romanUcPeriod"/>
            </a:pP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Adoção de medidas</a:t>
            </a:r>
            <a:r>
              <a:rPr b="0" lang="pt-BR" sz="2000" spc="-1" strike="noStrike">
                <a:solidFill>
                  <a:srgbClr val="000000"/>
                </a:solidFill>
                <a:latin typeface="Arial"/>
                <a:ea typeface="DejaVu Sans"/>
              </a:rPr>
              <a:t> de fomento à moderação do consumo de água.</a:t>
            </a:r>
            <a:endParaRPr b="0" lang="pt-BR" sz="2000" spc="-1" strike="noStrike">
              <a:latin typeface="Arial"/>
            </a:endParaRPr>
          </a:p>
          <a:p>
            <a:pPr>
              <a:lnSpc>
                <a:spcPct val="90000"/>
              </a:lnSpc>
            </a:pPr>
            <a:endParaRPr b="0" lang="pt-BR" sz="2000" spc="-1" strike="noStrike">
              <a:latin typeface="Arial"/>
            </a:endParaRPr>
          </a:p>
        </p:txBody>
      </p:sp>
      <p:sp>
        <p:nvSpPr>
          <p:cNvPr id="425" name="CustomShape 2"/>
          <p:cNvSpPr/>
          <p:nvPr/>
        </p:nvSpPr>
        <p:spPr>
          <a:xfrm>
            <a:off x="611280" y="350640"/>
            <a:ext cx="7054200" cy="71280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50" spc="-1" strike="noStrike">
                <a:solidFill>
                  <a:srgbClr val="0070c0"/>
                </a:solidFill>
                <a:latin typeface="Times New Roman"/>
                <a:ea typeface="DejaVu Sans"/>
              </a:rPr>
              <a:t>PRINCÍPIOS</a:t>
            </a:r>
            <a:endParaRPr b="0" lang="pt-BR" sz="265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6" name="CustomShape 1"/>
          <p:cNvSpPr/>
          <p:nvPr/>
        </p:nvSpPr>
        <p:spPr>
          <a:xfrm>
            <a:off x="720000" y="792000"/>
            <a:ext cx="8710200" cy="676620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90000"/>
              </a:lnSpc>
              <a:tabLst>
                <a:tab algn="l" pos="0"/>
              </a:tabLst>
            </a:pPr>
            <a:r>
              <a:rPr b="0" lang="pt-BR" sz="2200" spc="-1" strike="noStrike">
                <a:solidFill>
                  <a:srgbClr val="000000"/>
                </a:solidFill>
                <a:latin typeface="Arial"/>
                <a:ea typeface="DejaVu Sans"/>
              </a:rPr>
              <a:t>São objetivos da Política Municipal de Saneamento Básico: (Art.7º)</a:t>
            </a:r>
            <a:endParaRPr b="0" lang="pt-BR" sz="2200" spc="-1" strike="noStrike">
              <a:latin typeface="Arial"/>
            </a:endParaRPr>
          </a:p>
          <a:p>
            <a:pPr marL="228600" indent="-226440">
              <a:lnSpc>
                <a:spcPct val="90000"/>
              </a:lnSpc>
              <a:tabLst>
                <a:tab algn="l" pos="0"/>
              </a:tabLst>
            </a:pPr>
            <a:endParaRPr b="0" lang="pt-BR" sz="22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Contribuir </a:t>
            </a:r>
            <a:r>
              <a:rPr b="0" lang="pt-BR" sz="2000" spc="-1" strike="noStrike">
                <a:solidFill>
                  <a:srgbClr val="000000"/>
                </a:solidFill>
                <a:latin typeface="Arial"/>
                <a:ea typeface="DejaVu Sans"/>
              </a:rPr>
              <a:t>para o desenvolvimento, redução das desigualdades locais e inclusão social;</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Priorizar</a:t>
            </a:r>
            <a:r>
              <a:rPr b="0" lang="pt-BR" sz="2000" spc="-1" strike="noStrike">
                <a:solidFill>
                  <a:srgbClr val="000000"/>
                </a:solidFill>
                <a:latin typeface="Arial"/>
                <a:ea typeface="DejaVu Sans"/>
              </a:rPr>
              <a:t> planos, programas e projetos que visem à implantação e ampliação dos serviços e ações de saneamento básico nas áreas ocupadas por população de baixa renda;</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Proporcionar</a:t>
            </a:r>
            <a:r>
              <a:rPr b="0" lang="pt-BR" sz="2000" spc="-1" strike="noStrike">
                <a:solidFill>
                  <a:srgbClr val="000000"/>
                </a:solidFill>
                <a:latin typeface="Arial"/>
                <a:ea typeface="DejaVu Sans"/>
              </a:rPr>
              <a:t> condições sanitárias adequadas de salubridade ambiental a população do município;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Assegurar </a:t>
            </a:r>
            <a:r>
              <a:rPr b="0" lang="pt-BR" sz="2000" spc="-1" strike="noStrike">
                <a:solidFill>
                  <a:srgbClr val="000000"/>
                </a:solidFill>
                <a:latin typeface="Arial"/>
                <a:ea typeface="DejaVu Sans"/>
              </a:rPr>
              <a:t>que a aplicação dos recursos financeiros administrados administrados pelo poder público se dê segundo critérios de promoção da salubridade sanitária;</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Incentivar</a:t>
            </a:r>
            <a:r>
              <a:rPr b="0" lang="pt-BR" sz="2000" spc="-1" strike="noStrike">
                <a:solidFill>
                  <a:srgbClr val="000000"/>
                </a:solidFill>
                <a:latin typeface="Arial"/>
                <a:ea typeface="DejaVu Sans"/>
              </a:rPr>
              <a:t> a adoção de mecanismos de planejamento, regulação e fiscalização da prestação dos serviços de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Microsoft YaHei"/>
              </a:rPr>
              <a:t>Promover alternativas </a:t>
            </a:r>
            <a:r>
              <a:rPr b="0" lang="pt-BR" sz="2000" spc="-1" strike="noStrike">
                <a:solidFill>
                  <a:srgbClr val="000000"/>
                </a:solidFill>
                <a:latin typeface="Arial"/>
                <a:ea typeface="Microsoft YaHei"/>
              </a:rPr>
              <a:t>de gestão que viabilizem a auto sustentação econômica e financeira dos serviços de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Microsoft YaHei"/>
              </a:rPr>
              <a:t>Promover o desenvolvimento </a:t>
            </a:r>
            <a:r>
              <a:rPr b="0" lang="pt-BR" sz="2000" spc="-1" strike="noStrike">
                <a:solidFill>
                  <a:srgbClr val="000000"/>
                </a:solidFill>
                <a:latin typeface="Arial"/>
                <a:ea typeface="Microsoft YaHei"/>
              </a:rPr>
              <a:t>institucional do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Microsoft YaHei"/>
              </a:rPr>
              <a:t>Fomentar o desenvolvimento</a:t>
            </a:r>
            <a:r>
              <a:rPr b="0" lang="pt-BR" sz="2000" spc="-1" strike="noStrike">
                <a:solidFill>
                  <a:srgbClr val="000000"/>
                </a:solidFill>
                <a:latin typeface="Arial"/>
                <a:ea typeface="Microsoft YaHei"/>
              </a:rPr>
              <a:t> científico e tecnológico;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Microsoft YaHei"/>
              </a:rPr>
              <a:t>Minimizar </a:t>
            </a:r>
            <a:r>
              <a:rPr b="0" lang="pt-BR" sz="2000" spc="-1" strike="noStrike">
                <a:solidFill>
                  <a:srgbClr val="000000"/>
                </a:solidFill>
                <a:latin typeface="Arial"/>
                <a:ea typeface="Microsoft YaHei"/>
              </a:rPr>
              <a:t>os impactos ambientais;</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Microsoft YaHei"/>
              </a:rPr>
              <a:t>Incentivar</a:t>
            </a:r>
            <a:r>
              <a:rPr b="0" lang="pt-BR" sz="2000" spc="-1" strike="noStrike">
                <a:solidFill>
                  <a:srgbClr val="000000"/>
                </a:solidFill>
                <a:latin typeface="Arial"/>
                <a:ea typeface="Microsoft YaHei"/>
              </a:rPr>
              <a:t> a adoção de equipamentos sanitários que contribuam para a redução do consumo de água;</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Microsoft YaHei"/>
              </a:rPr>
              <a:t>Promover educação ambiental </a:t>
            </a:r>
            <a:r>
              <a:rPr b="0" lang="pt-BR" sz="2000" spc="-1" strike="noStrike">
                <a:solidFill>
                  <a:srgbClr val="000000"/>
                </a:solidFill>
                <a:latin typeface="Arial"/>
                <a:ea typeface="Microsoft YaHei"/>
              </a:rPr>
              <a:t>voltada para a economia de água pelos usuários</a:t>
            </a:r>
            <a:endParaRPr b="0" lang="pt-BR" sz="2000" spc="-1" strike="noStrike">
              <a:latin typeface="Arial"/>
            </a:endParaRPr>
          </a:p>
          <a:p>
            <a:pPr>
              <a:lnSpc>
                <a:spcPct val="90000"/>
              </a:lnSpc>
              <a:tabLst>
                <a:tab algn="l" pos="0"/>
              </a:tabLst>
            </a:pPr>
            <a:endParaRPr b="0" lang="pt-BR" sz="2000" spc="-1" strike="noStrike">
              <a:latin typeface="Arial"/>
            </a:endParaRPr>
          </a:p>
        </p:txBody>
      </p:sp>
      <p:sp>
        <p:nvSpPr>
          <p:cNvPr id="427" name="CustomShape 2"/>
          <p:cNvSpPr/>
          <p:nvPr/>
        </p:nvSpPr>
        <p:spPr>
          <a:xfrm>
            <a:off x="539640" y="279360"/>
            <a:ext cx="7054200" cy="78444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50" spc="-1" strike="noStrike">
                <a:solidFill>
                  <a:srgbClr val="0070c0"/>
                </a:solidFill>
                <a:latin typeface="Times New Roman"/>
                <a:ea typeface="DejaVu Sans"/>
              </a:rPr>
              <a:t>OBJETIVOS</a:t>
            </a:r>
            <a:endParaRPr b="0" lang="pt-BR" sz="265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8" name="CustomShape 1"/>
          <p:cNvSpPr/>
          <p:nvPr/>
        </p:nvSpPr>
        <p:spPr>
          <a:xfrm>
            <a:off x="504000" y="1768680"/>
            <a:ext cx="9070560" cy="4382640"/>
          </a:xfrm>
          <a:prstGeom prst="rect">
            <a:avLst/>
          </a:prstGeom>
          <a:noFill/>
          <a:ln>
            <a:noFill/>
          </a:ln>
        </p:spPr>
        <p:style>
          <a:lnRef idx="0"/>
          <a:fillRef idx="0"/>
          <a:effectRef idx="0"/>
          <a:fontRef idx="minor"/>
        </p:style>
        <p:txBody>
          <a:bodyPr lIns="0" rIns="0" tIns="0" bIns="0">
            <a:noAutofit/>
          </a:bodyPr>
          <a:p>
            <a:pPr algn="just">
              <a:lnSpc>
                <a:spcPct val="150000"/>
              </a:lnSpc>
            </a:pPr>
            <a:r>
              <a:rPr b="1" lang="pt-BR" sz="2000" spc="-1" strike="noStrike">
                <a:solidFill>
                  <a:srgbClr val="000000"/>
                </a:solidFill>
                <a:latin typeface="Arial"/>
                <a:ea typeface="DejaVu Sans"/>
              </a:rPr>
              <a:t>Art. 8º </a:t>
            </a:r>
            <a:r>
              <a:rPr b="0" lang="pt-BR" sz="2000" spc="-1" strike="noStrike">
                <a:solidFill>
                  <a:srgbClr val="000000"/>
                </a:solidFill>
                <a:latin typeface="Arial"/>
                <a:ea typeface="DejaVu Sans"/>
              </a:rPr>
              <a:t>Fica criado o </a:t>
            </a:r>
            <a:r>
              <a:rPr b="1" lang="pt-BR" sz="2000" spc="-1" strike="noStrike">
                <a:solidFill>
                  <a:srgbClr val="000000"/>
                </a:solidFill>
                <a:latin typeface="Arial"/>
                <a:ea typeface="DejaVu Sans"/>
              </a:rPr>
              <a:t>Comitê Gestor em Saneamento Básico</a:t>
            </a:r>
            <a:r>
              <a:rPr b="0" lang="pt-BR" sz="2000" spc="-1" strike="noStrike">
                <a:solidFill>
                  <a:srgbClr val="000000"/>
                </a:solidFill>
                <a:latin typeface="Arial"/>
                <a:ea typeface="DejaVu Sans"/>
              </a:rPr>
              <a:t>, com a competência de executar a Política Municipal de Saneamento Básico sob a presidência da </a:t>
            </a:r>
            <a:r>
              <a:rPr b="1" lang="pt-BR" sz="2000" spc="-1" strike="noStrike">
                <a:solidFill>
                  <a:srgbClr val="000000"/>
                </a:solidFill>
                <a:latin typeface="Arial"/>
                <a:ea typeface="DejaVu Sans"/>
              </a:rPr>
              <a:t>Secretaria Municipal de Planejamento – SEMPLA</a:t>
            </a:r>
            <a:r>
              <a:rPr b="0" lang="pt-BR" sz="2000" spc="-1" strike="noStrike">
                <a:solidFill>
                  <a:srgbClr val="000000"/>
                </a:solidFill>
                <a:latin typeface="Arial"/>
                <a:ea typeface="DejaVu Sans"/>
              </a:rPr>
              <a:t>, que distribuirá as ações, obras e serviços de forma transdisciplinar a todas as Secretarias e órgãos da Administração Municipal, respeitadas as suas competências.</a:t>
            </a:r>
            <a:endParaRPr b="0" lang="pt-BR" sz="2000" spc="-1" strike="noStrike">
              <a:latin typeface="Arial"/>
            </a:endParaRPr>
          </a:p>
        </p:txBody>
      </p:sp>
      <p:sp>
        <p:nvSpPr>
          <p:cNvPr id="429" name="CustomShape 2"/>
          <p:cNvSpPr/>
          <p:nvPr/>
        </p:nvSpPr>
        <p:spPr>
          <a:xfrm>
            <a:off x="611280" y="350640"/>
            <a:ext cx="7054200" cy="71280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50" spc="-1" strike="noStrike">
                <a:solidFill>
                  <a:srgbClr val="0070c0"/>
                </a:solidFill>
                <a:latin typeface="Times New Roman"/>
                <a:ea typeface="DejaVu Sans"/>
              </a:rPr>
              <a:t>DIRETRIZES GERAIS</a:t>
            </a:r>
            <a:endParaRPr b="0" lang="pt-BR" sz="265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0" name="CustomShape 1"/>
          <p:cNvSpPr/>
          <p:nvPr/>
        </p:nvSpPr>
        <p:spPr>
          <a:xfrm>
            <a:off x="504000" y="1768680"/>
            <a:ext cx="9070560" cy="4382640"/>
          </a:xfrm>
          <a:prstGeom prst="rect">
            <a:avLst/>
          </a:prstGeom>
          <a:noFill/>
          <a:ln>
            <a:noFill/>
          </a:ln>
        </p:spPr>
        <p:style>
          <a:lnRef idx="0"/>
          <a:fillRef idx="0"/>
          <a:effectRef idx="0"/>
          <a:fontRef idx="minor"/>
        </p:style>
      </p:sp>
      <p:sp>
        <p:nvSpPr>
          <p:cNvPr id="431"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200" spc="-1" strike="noStrike">
                <a:solidFill>
                  <a:srgbClr val="1d6295"/>
                </a:solidFill>
                <a:latin typeface="Times New Roman"/>
                <a:ea typeface="Microsoft YaHei"/>
              </a:rPr>
              <a:t>CAPÍTULO II – Do Sistema Municipal de Saneamento Básico</a:t>
            </a:r>
            <a:endParaRPr b="0" lang="pt-BR" sz="3200" spc="-1" strike="noStrike">
              <a:latin typeface="Arial"/>
            </a:endParaRPr>
          </a:p>
          <a:p>
            <a:pPr>
              <a:lnSpc>
                <a:spcPct val="100000"/>
              </a:lnSpc>
            </a:pPr>
            <a:endParaRPr b="0" lang="pt-BR" sz="3200" spc="-1" strike="noStrike">
              <a:latin typeface="Arial"/>
            </a:endParaRPr>
          </a:p>
          <a:p>
            <a:pPr>
              <a:lnSpc>
                <a:spcPct val="100000"/>
              </a:lnSpc>
            </a:pPr>
            <a:r>
              <a:rPr b="1" lang="pt-BR" sz="2800" spc="-1" strike="noStrike">
                <a:solidFill>
                  <a:srgbClr val="1d6295"/>
                </a:solidFill>
                <a:latin typeface="Times New Roman"/>
                <a:ea typeface="Microsoft YaHei"/>
              </a:rPr>
              <a:t>SEÇÃO I</a:t>
            </a:r>
            <a:endParaRPr b="0" lang="pt-BR" sz="2800" spc="-1" strike="noStrike">
              <a:latin typeface="Arial"/>
            </a:endParaRPr>
          </a:p>
          <a:p>
            <a:pPr>
              <a:lnSpc>
                <a:spcPct val="100000"/>
              </a:lnSpc>
            </a:pPr>
            <a:r>
              <a:rPr b="0" lang="pt-BR" sz="2800" spc="-1" strike="noStrike">
                <a:solidFill>
                  <a:srgbClr val="1d6295"/>
                </a:solidFill>
                <a:latin typeface="Times New Roman"/>
                <a:ea typeface="Microsoft YaHei"/>
              </a:rPr>
              <a:t>DA COMPOSIÇÃO</a:t>
            </a:r>
            <a:endParaRPr b="0" lang="pt-BR"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2" name="CustomShape 1"/>
          <p:cNvSpPr/>
          <p:nvPr/>
        </p:nvSpPr>
        <p:spPr>
          <a:xfrm>
            <a:off x="325440" y="12794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gn="just">
              <a:lnSpc>
                <a:spcPct val="90000"/>
              </a:lnSpc>
              <a:tabLst>
                <a:tab algn="l" pos="0"/>
              </a:tabLst>
            </a:pPr>
            <a:r>
              <a:rPr b="1" lang="pt-BR" sz="2000" spc="-1" strike="noStrike">
                <a:solidFill>
                  <a:srgbClr val="000000"/>
                </a:solidFill>
                <a:latin typeface="Arial"/>
                <a:ea typeface="DejaVu Sans"/>
              </a:rPr>
              <a:t>Art. 11 - </a:t>
            </a:r>
            <a:r>
              <a:rPr b="0" lang="pt-BR" sz="2000" spc="-1" strike="noStrike">
                <a:solidFill>
                  <a:srgbClr val="000000"/>
                </a:solidFill>
                <a:latin typeface="Arial"/>
                <a:ea typeface="DejaVu Sans"/>
              </a:rPr>
              <a:t>O Sistema Municipal de Saneamento Básico fica definido como o conjunto de agentes institucionais que no âmbito das respectivas competências, atribuições, prerrogativas e funções, integram-se, de modo articulado e cooperativo, para a formulação das políticas, definição de estratégias e execução das ações de saneamento básico, sendo dividido da seguinte forma:</a:t>
            </a:r>
            <a:endParaRPr b="0" lang="pt-BR" sz="2000" spc="-1" strike="noStrike">
              <a:latin typeface="Arial"/>
            </a:endParaRPr>
          </a:p>
          <a:p>
            <a:pPr marL="228600" indent="-226440">
              <a:lnSpc>
                <a:spcPct val="90000"/>
              </a:lnSpc>
              <a:tabLst>
                <a:tab algn="l" pos="0"/>
              </a:tabLst>
            </a:pPr>
            <a:endParaRPr b="0" lang="pt-BR" sz="2000" spc="-1" strike="noStrike">
              <a:latin typeface="Arial"/>
            </a:endParaRPr>
          </a:p>
        </p:txBody>
      </p:sp>
      <p:sp>
        <p:nvSpPr>
          <p:cNvPr id="433" name="CustomShape 2"/>
          <p:cNvSpPr/>
          <p:nvPr/>
        </p:nvSpPr>
        <p:spPr>
          <a:xfrm>
            <a:off x="143640" y="0"/>
            <a:ext cx="8962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SISTEMA MUNICIPAL DE SANEAMENTO BÁSICO</a:t>
            </a:r>
            <a:endParaRPr b="0" lang="pt-BR" sz="2600" spc="-1" strike="noStrike">
              <a:latin typeface="Arial"/>
            </a:endParaRPr>
          </a:p>
        </p:txBody>
      </p:sp>
      <p:graphicFrame>
        <p:nvGraphicFramePr>
          <p:cNvPr id="5" name="Diagram5"/>
          <p:cNvGraphicFramePr/>
          <p:nvPr>
            <p:extLst>
              <p:ext uri="{D42A27DB-BD31-4B8C-83A1-F6EECF244321}">
                <p14:modId xmlns:p14="http://schemas.microsoft.com/office/powerpoint/2010/main" val="222261022"/>
              </p:ext>
            </p:extLst>
          </p:nvPr>
        </p:nvGraphicFramePr>
        <p:xfrm>
          <a:off x="492120" y="3136320"/>
          <a:ext cx="9095400" cy="42138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4" name="CustomShape 1"/>
          <p:cNvSpPr/>
          <p:nvPr/>
        </p:nvSpPr>
        <p:spPr>
          <a:xfrm>
            <a:off x="325440" y="683640"/>
            <a:ext cx="9356760" cy="6666840"/>
          </a:xfrm>
          <a:prstGeom prst="rect">
            <a:avLst/>
          </a:prstGeom>
          <a:noFill/>
          <a:ln>
            <a:noFill/>
          </a:ln>
          <a:effectLst>
            <a:outerShdw blurRad="40000" dir="5400000" dist="23040" rotWithShape="0">
              <a:srgbClr val="000000">
                <a:alpha val="35000"/>
              </a:srgbClr>
            </a:outerShdw>
          </a:effectLst>
          <a:scene3d>
            <a:camera prst="orthographicFront"/>
            <a:lightRig dir="t" rig="threePt">
              <a:rot lat="0" lon="0" rev="7500000"/>
            </a:lightRig>
          </a:scene3d>
          <a:sp3d prstMaterial="plastic">
            <a:bevelT prst="relaxedInset" w="127000" h="25400"/>
          </a:sp3d>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90000"/>
              </a:lnSpc>
              <a:tabLst>
                <a:tab algn="l" pos="0"/>
              </a:tabLst>
            </a:pPr>
            <a:r>
              <a:rPr b="1" lang="pt-BR" sz="2000" spc="-1" strike="noStrike">
                <a:solidFill>
                  <a:srgbClr val="000000"/>
                </a:solidFill>
                <a:latin typeface="Arial"/>
                <a:ea typeface="DejaVu Sans"/>
              </a:rPr>
              <a:t>Art. 12 - </a:t>
            </a:r>
            <a:r>
              <a:rPr b="0" lang="pt-BR" sz="2000" spc="-1" strike="noStrike">
                <a:solidFill>
                  <a:srgbClr val="000000"/>
                </a:solidFill>
                <a:latin typeface="Arial"/>
                <a:ea typeface="DejaVu Sans"/>
              </a:rPr>
              <a:t>O </a:t>
            </a:r>
            <a:r>
              <a:rPr b="1" lang="pt-BR" sz="2000" spc="-1" strike="noStrike">
                <a:solidFill>
                  <a:srgbClr val="000000"/>
                </a:solidFill>
                <a:latin typeface="Arial"/>
                <a:ea typeface="DejaVu Sans"/>
              </a:rPr>
              <a:t>Comitê Gestor </a:t>
            </a:r>
            <a:r>
              <a:rPr b="0" lang="pt-BR" sz="2000" spc="-1" strike="noStrike">
                <a:solidFill>
                  <a:srgbClr val="000000"/>
                </a:solidFill>
                <a:latin typeface="Arial"/>
                <a:ea typeface="DejaVu Sans"/>
              </a:rPr>
              <a:t>de que trata o inciso I do art. 7º será composto pelos titulares das pastas e/ou seus substitutos legais das Secretarias Municipais e órgãos da administração indireta a seguir:</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Planejamento – </a:t>
            </a:r>
            <a:r>
              <a:rPr b="1" lang="pt-BR" sz="2000" spc="-1" strike="noStrike">
                <a:solidFill>
                  <a:srgbClr val="000000"/>
                </a:solidFill>
                <a:latin typeface="Arial"/>
                <a:ea typeface="DejaVu Sans"/>
              </a:rPr>
              <a:t>SEMPLA</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Agência Reguladora dos Serviços de Saneamento Básico de Natal – </a:t>
            </a:r>
            <a:r>
              <a:rPr b="1" lang="pt-BR" sz="2000" spc="-1" strike="noStrike">
                <a:solidFill>
                  <a:srgbClr val="000000"/>
                </a:solidFill>
                <a:latin typeface="Arial"/>
                <a:ea typeface="DejaVu Sans"/>
              </a:rPr>
              <a:t>ARSBAN</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Meio Ambiente e Urbanismo - </a:t>
            </a:r>
            <a:r>
              <a:rPr b="1" lang="pt-BR" sz="2000" spc="-1" strike="noStrike">
                <a:solidFill>
                  <a:srgbClr val="000000"/>
                </a:solidFill>
                <a:latin typeface="Arial"/>
                <a:ea typeface="DejaVu Sans"/>
              </a:rPr>
              <a:t>SEMURB</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Educação - </a:t>
            </a:r>
            <a:r>
              <a:rPr b="1" lang="pt-BR" sz="2000" spc="-1" strike="noStrike">
                <a:solidFill>
                  <a:srgbClr val="000000"/>
                </a:solidFill>
                <a:latin typeface="Arial"/>
                <a:ea typeface="DejaVu Sans"/>
              </a:rPr>
              <a:t>SME</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Obras Públicas e Infraestrutura - </a:t>
            </a:r>
            <a:r>
              <a:rPr b="1" lang="pt-BR" sz="2000" spc="-1" strike="noStrike">
                <a:solidFill>
                  <a:srgbClr val="000000"/>
                </a:solidFill>
                <a:latin typeface="Arial"/>
                <a:ea typeface="DejaVu Sans"/>
              </a:rPr>
              <a:t>SEMOV</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Saúde - </a:t>
            </a:r>
            <a:r>
              <a:rPr b="1" lang="pt-BR" sz="2000" spc="-1" strike="noStrike">
                <a:solidFill>
                  <a:srgbClr val="000000"/>
                </a:solidFill>
                <a:latin typeface="Arial"/>
                <a:ea typeface="DejaVu Sans"/>
              </a:rPr>
              <a:t>SMS</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Companhia de Serviços Urbanos de Natal – </a:t>
            </a:r>
            <a:r>
              <a:rPr b="1" lang="pt-BR" sz="2000" spc="-1" strike="noStrike">
                <a:solidFill>
                  <a:srgbClr val="000000"/>
                </a:solidFill>
                <a:latin typeface="Arial"/>
                <a:ea typeface="DejaVu Sans"/>
              </a:rPr>
              <a:t>URBANA</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Habitação, Regularização Fundiária e Projetos Estruturantes – </a:t>
            </a:r>
            <a:r>
              <a:rPr b="1" lang="pt-BR" sz="2000" spc="-1" strike="noStrike">
                <a:solidFill>
                  <a:srgbClr val="000000"/>
                </a:solidFill>
                <a:latin typeface="Arial"/>
                <a:ea typeface="DejaVu Sans"/>
              </a:rPr>
              <a:t>SEHARPE</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0" lang="pt-BR" sz="2000" spc="-1" strike="noStrike">
                <a:solidFill>
                  <a:srgbClr val="000000"/>
                </a:solidFill>
                <a:latin typeface="Arial"/>
                <a:ea typeface="DejaVu Sans"/>
              </a:rPr>
              <a:t>Secretaria Municipal de Segurança Pública e Defesa Social – </a:t>
            </a:r>
            <a:r>
              <a:rPr b="1" lang="pt-BR" sz="2000" spc="-1" strike="noStrike">
                <a:solidFill>
                  <a:srgbClr val="000000"/>
                </a:solidFill>
                <a:latin typeface="Arial"/>
                <a:ea typeface="DejaVu Sans"/>
              </a:rPr>
              <a:t>SEMDES</a:t>
            </a:r>
            <a:r>
              <a:rPr b="0" lang="pt-BR" sz="2000" spc="-1" strike="noStrike">
                <a:solidFill>
                  <a:srgbClr val="000000"/>
                </a:solidFill>
                <a:latin typeface="Arial"/>
                <a:ea typeface="DejaVu Sans"/>
              </a:rPr>
              <a:t>;</a:t>
            </a:r>
            <a:endParaRPr b="0" lang="pt-BR" sz="2000" spc="-1" strike="noStrike">
              <a:latin typeface="Arial"/>
            </a:endParaRPr>
          </a:p>
          <a:p>
            <a:pPr marL="515160" indent="-513000">
              <a:lnSpc>
                <a:spcPct val="90000"/>
              </a:lnSpc>
              <a:tabLst>
                <a:tab algn="l" pos="0"/>
              </a:tabLst>
            </a:pPr>
            <a:endParaRPr b="0" lang="pt-BR" sz="2000" spc="-1" strike="noStrike">
              <a:latin typeface="Arial"/>
            </a:endParaRPr>
          </a:p>
          <a:p>
            <a:pPr marL="515160" indent="-513000">
              <a:lnSpc>
                <a:spcPct val="90000"/>
              </a:lnSpc>
              <a:tabLst>
                <a:tab algn="l" pos="0"/>
              </a:tabLst>
            </a:pPr>
            <a:r>
              <a:rPr b="1" lang="pt-BR" sz="1800" spc="-1" strike="noStrike">
                <a:solidFill>
                  <a:srgbClr val="000000"/>
                </a:solidFill>
                <a:latin typeface="Arial"/>
                <a:ea typeface="DejaVu Sans"/>
              </a:rPr>
              <a:t>§1º - A Presidência do Comitê será do(a) titular da Secretaria Municipal de Planejamento – SEMPLA.</a:t>
            </a:r>
            <a:r>
              <a:rPr b="0" lang="pt-BR" sz="1800" spc="-1" strike="noStrike">
                <a:solidFill>
                  <a:srgbClr val="000000"/>
                </a:solidFill>
                <a:latin typeface="AbadiMT-CondensedLight"/>
                <a:ea typeface="DejaVu Sans"/>
              </a:rPr>
              <a:t> </a:t>
            </a:r>
            <a:endParaRPr b="0" lang="pt-BR" sz="1800" spc="-1" strike="noStrike">
              <a:latin typeface="Arial"/>
            </a:endParaRPr>
          </a:p>
          <a:p>
            <a:pPr marL="515160" indent="-513000" algn="just">
              <a:lnSpc>
                <a:spcPct val="90000"/>
              </a:lnSpc>
              <a:tabLst>
                <a:tab algn="l" pos="0"/>
              </a:tabLst>
            </a:pPr>
            <a:r>
              <a:rPr b="1" lang="pt-BR" sz="1800" spc="-1" strike="noStrike">
                <a:solidFill>
                  <a:srgbClr val="000000"/>
                </a:solidFill>
                <a:latin typeface="AbadiMT-CondensedLight"/>
                <a:ea typeface="DejaVu Sans"/>
              </a:rPr>
              <a:t>§2º - </a:t>
            </a:r>
            <a:r>
              <a:rPr b="1" lang="pt-BR" sz="1800" spc="-1" strike="noStrike">
                <a:solidFill>
                  <a:srgbClr val="000000"/>
                </a:solidFill>
                <a:latin typeface="Arial"/>
                <a:ea typeface="DejaVu Sans"/>
              </a:rPr>
              <a:t>O Comitê Gestor poderá solicitar assessoria de outros órgãos, instituições e pessoas de notório saber na área de sua competência, em assuntos que necessitem de conhecimento específico.</a:t>
            </a:r>
            <a:endParaRPr b="0" lang="pt-BR" sz="1800" spc="-1" strike="noStrike">
              <a:latin typeface="Arial"/>
            </a:endParaRPr>
          </a:p>
          <a:p>
            <a:pPr marL="515160" indent="-513000" algn="just">
              <a:lnSpc>
                <a:spcPct val="90000"/>
              </a:lnSpc>
              <a:tabLst>
                <a:tab algn="l" pos="0"/>
              </a:tabLst>
            </a:pPr>
            <a:r>
              <a:rPr b="1" lang="pt-BR" sz="1800" spc="-1" strike="noStrike">
                <a:solidFill>
                  <a:srgbClr val="000000"/>
                </a:solidFill>
                <a:latin typeface="Arial"/>
                <a:ea typeface="DejaVu Sans"/>
              </a:rPr>
              <a:t>§3º - Fica criada a Comissão Técnica com o objetivo de assessorar o Comitê Gestor,</a:t>
            </a:r>
            <a:br/>
            <a:r>
              <a:rPr b="1" lang="pt-BR" sz="1800" spc="-1" strike="noStrike">
                <a:solidFill>
                  <a:srgbClr val="000000"/>
                </a:solidFill>
                <a:latin typeface="Arial"/>
                <a:ea typeface="DejaVu Sans"/>
              </a:rPr>
              <a:t>integrada por um representante técnico de cada uma das Secretarias Municipais e órgãos da administração indireta, conforme disposto no caput deste artigo.</a:t>
            </a:r>
            <a:r>
              <a:rPr b="0" lang="pt-BR" sz="1800" spc="-1" strike="noStrike">
                <a:solidFill>
                  <a:srgbClr val="000000"/>
                </a:solidFill>
                <a:latin typeface="Arial"/>
                <a:ea typeface="DejaVu Sans"/>
              </a:rPr>
              <a:t> </a:t>
            </a:r>
            <a:br/>
            <a:endParaRPr b="0" lang="pt-BR" sz="1800" spc="-1" strike="noStrike">
              <a:latin typeface="Arial"/>
            </a:endParaRPr>
          </a:p>
          <a:p>
            <a:pPr marL="515160" indent="-513000">
              <a:lnSpc>
                <a:spcPct val="90000"/>
              </a:lnSpc>
              <a:tabLst>
                <a:tab algn="l" pos="0"/>
              </a:tabLst>
            </a:pPr>
            <a:endParaRPr b="0" lang="pt-BR" sz="1800" spc="-1" strike="noStrike">
              <a:latin typeface="Arial"/>
            </a:endParaRPr>
          </a:p>
          <a:p>
            <a:pPr marL="228600" indent="-226440">
              <a:lnSpc>
                <a:spcPct val="90000"/>
              </a:lnSpc>
              <a:tabLst>
                <a:tab algn="l" pos="0"/>
              </a:tabLst>
            </a:pPr>
            <a:endParaRPr b="0" lang="pt-BR" sz="1800" spc="-1" strike="noStrike">
              <a:latin typeface="Arial"/>
            </a:endParaRPr>
          </a:p>
        </p:txBody>
      </p:sp>
      <p:sp>
        <p:nvSpPr>
          <p:cNvPr id="435" name="CustomShape 2"/>
          <p:cNvSpPr/>
          <p:nvPr/>
        </p:nvSpPr>
        <p:spPr>
          <a:xfrm>
            <a:off x="325440" y="208080"/>
            <a:ext cx="85298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SISTEMA MUNICIPAL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6" name="CustomShape 1"/>
          <p:cNvSpPr/>
          <p:nvPr/>
        </p:nvSpPr>
        <p:spPr>
          <a:xfrm>
            <a:off x="325440" y="208080"/>
            <a:ext cx="8529840" cy="43884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400" spc="-1" strike="noStrike">
                <a:solidFill>
                  <a:srgbClr val="0070c0"/>
                </a:solidFill>
                <a:latin typeface="Times New Roman"/>
                <a:ea typeface="DejaVu Sans"/>
              </a:rPr>
              <a:t>PORTARIA nº 36/2021-GP, DOM nº 4602, 26 de abril de 2021</a:t>
            </a:r>
            <a:endParaRPr b="0" lang="pt-BR" sz="2400" spc="-1" strike="noStrike">
              <a:latin typeface="Arial"/>
            </a:endParaRPr>
          </a:p>
        </p:txBody>
      </p:sp>
      <p:pic>
        <p:nvPicPr>
          <p:cNvPr id="437" name="" descr=""/>
          <p:cNvPicPr/>
          <p:nvPr/>
        </p:nvPicPr>
        <p:blipFill>
          <a:blip r:embed="rId1"/>
          <a:srcRect l="0" t="0" r="14079" b="0"/>
          <a:stretch/>
        </p:blipFill>
        <p:spPr>
          <a:xfrm>
            <a:off x="2253960" y="652680"/>
            <a:ext cx="5572080" cy="6600240"/>
          </a:xfrm>
          <a:prstGeom prst="rect">
            <a:avLst/>
          </a:prstGeom>
          <a:ln>
            <a:noFill/>
          </a:ln>
        </p:spPr>
      </p:pic>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38" name="" descr=""/>
          <p:cNvPicPr/>
          <p:nvPr/>
        </p:nvPicPr>
        <p:blipFill>
          <a:blip r:embed="rId1"/>
          <a:stretch/>
        </p:blipFill>
        <p:spPr>
          <a:xfrm>
            <a:off x="2178000" y="720000"/>
            <a:ext cx="5723640" cy="2580120"/>
          </a:xfrm>
          <a:prstGeom prst="rect">
            <a:avLst/>
          </a:prstGeom>
          <a:ln>
            <a:noFill/>
          </a:ln>
        </p:spPr>
      </p:pic>
      <p:pic>
        <p:nvPicPr>
          <p:cNvPr id="439" name="" descr=""/>
          <p:cNvPicPr/>
          <p:nvPr/>
        </p:nvPicPr>
        <p:blipFill>
          <a:blip r:embed="rId2"/>
          <a:srcRect l="0" t="1528" r="0" b="0"/>
          <a:stretch/>
        </p:blipFill>
        <p:spPr>
          <a:xfrm>
            <a:off x="2088000" y="3207600"/>
            <a:ext cx="5695200" cy="3919320"/>
          </a:xfrm>
          <a:prstGeom prst="rect">
            <a:avLst/>
          </a:prstGeom>
          <a:ln>
            <a:noFill/>
          </a:ln>
        </p:spPr>
      </p:pic>
      <p:sp>
        <p:nvSpPr>
          <p:cNvPr id="440" name="CustomShape 1"/>
          <p:cNvSpPr/>
          <p:nvPr/>
        </p:nvSpPr>
        <p:spPr>
          <a:xfrm>
            <a:off x="325440" y="208080"/>
            <a:ext cx="8529840" cy="43884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400" spc="-1" strike="noStrike">
                <a:solidFill>
                  <a:srgbClr val="0070c0"/>
                </a:solidFill>
                <a:latin typeface="Times New Roman"/>
                <a:ea typeface="DejaVu Sans"/>
              </a:rPr>
              <a:t>PORTARIA nº 36/2021-GP, DOM nº 4602, 26 de abril de 2021</a:t>
            </a:r>
            <a:endParaRPr b="0" lang="pt-BR" sz="24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1" name="CustomShape 1"/>
          <p:cNvSpPr/>
          <p:nvPr/>
        </p:nvSpPr>
        <p:spPr>
          <a:xfrm>
            <a:off x="325440" y="12794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90000"/>
              </a:lnSpc>
              <a:tabLst>
                <a:tab algn="l" pos="0"/>
              </a:tabLst>
            </a:pPr>
            <a:r>
              <a:rPr b="1" lang="pt-BR" sz="2000" spc="-1" strike="noStrike">
                <a:solidFill>
                  <a:srgbClr val="000000"/>
                </a:solidFill>
                <a:latin typeface="Arial"/>
                <a:ea typeface="DejaVu Sans"/>
              </a:rPr>
              <a:t>Art. 13 - Ao Comitê Gestor Municipal de Saneamento compete:</a:t>
            </a:r>
            <a:endParaRPr b="0" lang="pt-BR" sz="2000" spc="-1" strike="noStrike">
              <a:latin typeface="Arial"/>
            </a:endParaRPr>
          </a:p>
          <a:p>
            <a:pPr marL="228600" indent="-226440">
              <a:lnSpc>
                <a:spcPct val="90000"/>
              </a:lnSpc>
              <a:tabLst>
                <a:tab algn="l" pos="0"/>
              </a:tabLst>
            </a:pP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propor a Política Municipal de Saneamento Básico </a:t>
            </a:r>
            <a:r>
              <a:rPr b="0" lang="pt-BR" sz="2000" spc="-1" strike="noStrike">
                <a:solidFill>
                  <a:srgbClr val="000000"/>
                </a:solidFill>
                <a:latin typeface="Arial"/>
                <a:ea typeface="DejaVu Sans"/>
              </a:rPr>
              <a:t>em consonância com as diretrizes nacionais para o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definir as metas, prioridades e ações </a:t>
            </a:r>
            <a:r>
              <a:rPr b="0" lang="pt-BR" sz="2000" spc="-1" strike="noStrike">
                <a:solidFill>
                  <a:srgbClr val="000000"/>
                </a:solidFill>
                <a:latin typeface="Arial"/>
                <a:ea typeface="DejaVu Sans"/>
              </a:rPr>
              <a:t>do Plano Municipal de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elaborar e apresentar ao Chefe do Poder Executivo do Município </a:t>
            </a:r>
            <a:r>
              <a:rPr b="0" lang="pt-BR" sz="2000" spc="-1" strike="noStrike">
                <a:solidFill>
                  <a:srgbClr val="000000"/>
                </a:solidFill>
                <a:latin typeface="Arial"/>
                <a:ea typeface="DejaVu Sans"/>
              </a:rPr>
              <a:t>do Natal as propostas do Plano Municipal de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coordenar a implantação da Política de Saneamento Básico</a:t>
            </a:r>
            <a:r>
              <a:rPr b="0" lang="pt-BR" sz="2000" spc="-1" strike="noStrike">
                <a:solidFill>
                  <a:srgbClr val="000000"/>
                </a:solidFill>
                <a:latin typeface="Arial"/>
                <a:ea typeface="DejaVu Sans"/>
              </a:rPr>
              <a:t>, articulando os 04 (quatro) eixos do saneamento, sendo eles: abastecimento de água potável, esgotamento sanitário, limpeza urbana e manejo de resíduos sólidos, drenagem e manejo das águas pluviais urbanas;</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acompanhar e avaliar a implementação do Plano </a:t>
            </a:r>
            <a:r>
              <a:rPr b="0" lang="pt-BR" sz="2000" spc="-1" strike="noStrike">
                <a:solidFill>
                  <a:srgbClr val="000000"/>
                </a:solidFill>
                <a:latin typeface="Arial"/>
                <a:ea typeface="DejaVu Sans"/>
              </a:rPr>
              <a:t>Municipal de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oferecer assessoria e apoio técnico</a:t>
            </a:r>
            <a:r>
              <a:rPr b="0" lang="pt-BR" sz="2000" spc="-1" strike="noStrike">
                <a:solidFill>
                  <a:srgbClr val="000000"/>
                </a:solidFill>
                <a:latin typeface="Arial"/>
                <a:ea typeface="DejaVu Sans"/>
              </a:rPr>
              <a:t> aos órgãos e entidades municipais no planejamento, execução e monitoramento das ações da Política de Saneamento Básico;</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garantir a integração das ações das Políticas </a:t>
            </a:r>
            <a:r>
              <a:rPr b="0" lang="pt-BR" sz="2000" spc="-1" strike="noStrike">
                <a:solidFill>
                  <a:srgbClr val="000000"/>
                </a:solidFill>
                <a:latin typeface="Arial"/>
                <a:ea typeface="DejaVu Sans"/>
              </a:rPr>
              <a:t>de Saneamento Básico entre as áreas da saúde, educação, e meio ambiente;</a:t>
            </a:r>
            <a:endParaRPr b="0" lang="pt-BR" sz="2000" spc="-1" strike="noStrike">
              <a:latin typeface="Arial"/>
            </a:endParaRPr>
          </a:p>
          <a:p>
            <a:pPr marL="5151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acompanhar os relatórios periódicos e balanço anual </a:t>
            </a:r>
            <a:r>
              <a:rPr b="0" lang="pt-BR" sz="2000" spc="-1" strike="noStrike">
                <a:solidFill>
                  <a:srgbClr val="000000"/>
                </a:solidFill>
                <a:latin typeface="Arial"/>
                <a:ea typeface="DejaVu Sans"/>
              </a:rPr>
              <a:t>sobre a implementação das ações e os resultados obtidos.</a:t>
            </a:r>
            <a:endParaRPr b="0" lang="pt-BR" sz="2000" spc="-1" strike="noStrike">
              <a:latin typeface="Arial"/>
            </a:endParaRPr>
          </a:p>
          <a:p>
            <a:pPr>
              <a:lnSpc>
                <a:spcPct val="90000"/>
              </a:lnSpc>
              <a:tabLst>
                <a:tab algn="l" pos="0"/>
              </a:tabLst>
            </a:pPr>
            <a:endParaRPr b="0" lang="pt-BR" sz="2000" spc="-1" strike="noStrike">
              <a:latin typeface="Arial"/>
            </a:endParaRPr>
          </a:p>
        </p:txBody>
      </p:sp>
      <p:sp>
        <p:nvSpPr>
          <p:cNvPr id="442" name="CustomShape 2"/>
          <p:cNvSpPr/>
          <p:nvPr/>
        </p:nvSpPr>
        <p:spPr>
          <a:xfrm>
            <a:off x="325440" y="208080"/>
            <a:ext cx="83138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SISTEMA MUNICIPAL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3" name="CustomShape 1"/>
          <p:cNvSpPr/>
          <p:nvPr/>
        </p:nvSpPr>
        <p:spPr>
          <a:xfrm>
            <a:off x="325440" y="12794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90000"/>
              </a:lnSpc>
              <a:tabLst>
                <a:tab algn="l" pos="0"/>
              </a:tabLst>
            </a:pPr>
            <a:r>
              <a:rPr b="1" lang="pt-BR" sz="2000" spc="-1" strike="noStrike">
                <a:solidFill>
                  <a:srgbClr val="000000"/>
                </a:solidFill>
                <a:latin typeface="Arial"/>
                <a:ea typeface="DejaVu Sans"/>
              </a:rPr>
              <a:t>Art. 14 - </a:t>
            </a:r>
            <a:r>
              <a:rPr b="0" lang="pt-BR" sz="2000" spc="-1" strike="noStrike">
                <a:solidFill>
                  <a:srgbClr val="000000"/>
                </a:solidFill>
                <a:latin typeface="Arial"/>
                <a:ea typeface="DejaVu Sans"/>
              </a:rPr>
              <a:t>O Sistema Municipal de Saneamento Básico é composto dos seguintes </a:t>
            </a:r>
            <a:r>
              <a:rPr b="1" lang="pt-BR" sz="2000" spc="-1" strike="noStrike" u="sng">
                <a:solidFill>
                  <a:srgbClr val="000000"/>
                </a:solidFill>
                <a:uFillTx/>
                <a:latin typeface="Arial"/>
                <a:ea typeface="DejaVu Sans"/>
              </a:rPr>
              <a:t>instrumentos</a:t>
            </a:r>
            <a:r>
              <a:rPr b="0" lang="pt-BR" sz="2000" spc="-1" strike="noStrike">
                <a:solidFill>
                  <a:srgbClr val="000000"/>
                </a:solidFill>
                <a:latin typeface="Arial"/>
                <a:ea typeface="DejaVu Sans"/>
              </a:rPr>
              <a:t>: </a:t>
            </a:r>
            <a:endParaRPr b="0" lang="pt-BR" sz="2000" spc="-1" strike="noStrike">
              <a:latin typeface="Arial"/>
            </a:endParaRPr>
          </a:p>
          <a:p>
            <a:pPr marL="228600" indent="-226440">
              <a:lnSpc>
                <a:spcPct val="90000"/>
              </a:lnSpc>
              <a:tabLst>
                <a:tab algn="l" pos="0"/>
              </a:tabLst>
            </a:pPr>
            <a:endParaRPr b="0" lang="pt-BR" sz="2000" spc="-1" strike="noStrike">
              <a:latin typeface="Arial"/>
            </a:endParaRPr>
          </a:p>
        </p:txBody>
      </p:sp>
      <p:sp>
        <p:nvSpPr>
          <p:cNvPr id="444" name="CustomShape 2"/>
          <p:cNvSpPr/>
          <p:nvPr/>
        </p:nvSpPr>
        <p:spPr>
          <a:xfrm>
            <a:off x="325440" y="208080"/>
            <a:ext cx="81698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SISTEMA MUNICIPAL DE SANEAMENTO BÁSICO</a:t>
            </a:r>
            <a:endParaRPr b="0" lang="pt-BR" sz="2600" spc="-1" strike="noStrike">
              <a:latin typeface="Arial"/>
            </a:endParaRPr>
          </a:p>
        </p:txBody>
      </p:sp>
      <p:graphicFrame>
        <p:nvGraphicFramePr>
          <p:cNvPr id="6" name="Diagram6"/>
          <p:cNvGraphicFramePr/>
          <p:nvPr>
            <p:extLst>
              <p:ext uri="{D42A27DB-BD31-4B8C-83A1-F6EECF244321}">
                <p14:modId xmlns:p14="http://schemas.microsoft.com/office/powerpoint/2010/main" val="534486412"/>
              </p:ext>
            </p:extLst>
          </p:nvPr>
        </p:nvGraphicFramePr>
        <p:xfrm>
          <a:off x="896760" y="2279520"/>
          <a:ext cx="6719040" cy="22132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7" name="Diagram7"/>
          <p:cNvGraphicFramePr/>
          <p:nvPr>
            <p:extLst>
              <p:ext uri="{D42A27DB-BD31-4B8C-83A1-F6EECF244321}">
                <p14:modId xmlns:p14="http://schemas.microsoft.com/office/powerpoint/2010/main" val="1564315143"/>
              </p:ext>
            </p:extLst>
          </p:nvPr>
        </p:nvGraphicFramePr>
        <p:xfrm>
          <a:off x="825480" y="4565520"/>
          <a:ext cx="6719040" cy="242748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5" name="CustomShape 1"/>
          <p:cNvSpPr/>
          <p:nvPr/>
        </p:nvSpPr>
        <p:spPr>
          <a:xfrm>
            <a:off x="325440" y="12794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50000"/>
              </a:lnSpc>
              <a:tabLst>
                <a:tab algn="l" pos="0"/>
              </a:tabLst>
            </a:pPr>
            <a:r>
              <a:rPr b="1" lang="pt-BR" sz="2000" spc="-1" strike="noStrike">
                <a:solidFill>
                  <a:srgbClr val="000000"/>
                </a:solidFill>
                <a:latin typeface="Arial"/>
                <a:ea typeface="DejaVu Sans"/>
              </a:rPr>
              <a:t>Art. 15. </a:t>
            </a:r>
            <a:r>
              <a:rPr b="0" lang="pt-BR" sz="2000" spc="-1" strike="noStrike">
                <a:solidFill>
                  <a:srgbClr val="000000"/>
                </a:solidFill>
                <a:latin typeface="Arial"/>
                <a:ea typeface="DejaVu Sans"/>
              </a:rPr>
              <a:t>Fica instituído o </a:t>
            </a:r>
            <a:r>
              <a:rPr b="1" lang="pt-BR" sz="2000" spc="-1" strike="noStrike">
                <a:solidFill>
                  <a:srgbClr val="000000"/>
                </a:solidFill>
                <a:latin typeface="Arial"/>
                <a:ea typeface="DejaVu Sans"/>
              </a:rPr>
              <a:t>Plano Municipal de Saneamento Básico</a:t>
            </a:r>
            <a:r>
              <a:rPr b="0" lang="pt-BR" sz="2000" spc="-1" strike="noStrike">
                <a:solidFill>
                  <a:srgbClr val="000000"/>
                </a:solidFill>
                <a:latin typeface="Arial"/>
                <a:ea typeface="DejaVu Sans"/>
              </a:rPr>
              <a:t>, anexo único.</a:t>
            </a:r>
            <a:endParaRPr b="0" lang="pt-BR" sz="2000" spc="-1" strike="noStrike">
              <a:latin typeface="Arial"/>
            </a:endParaRPr>
          </a:p>
          <a:p>
            <a:pPr marL="228600" indent="-226440">
              <a:lnSpc>
                <a:spcPct val="90000"/>
              </a:lnSpc>
              <a:tabLst>
                <a:tab algn="l" pos="0"/>
              </a:tabLst>
            </a:pPr>
            <a:r>
              <a:rPr b="1" lang="pt-BR" sz="2000" spc="-1" strike="noStrike">
                <a:solidFill>
                  <a:srgbClr val="000000"/>
                </a:solidFill>
                <a:latin typeface="Arial"/>
                <a:ea typeface="DejaVu Sans"/>
              </a:rPr>
              <a:t>Art. 16. </a:t>
            </a:r>
            <a:r>
              <a:rPr b="0" lang="pt-BR" sz="2000" spc="-1" strike="noStrike">
                <a:solidFill>
                  <a:srgbClr val="000000"/>
                </a:solidFill>
                <a:latin typeface="Arial"/>
                <a:ea typeface="DejaVu Sans"/>
              </a:rPr>
              <a:t>O Plano Municipal de Saneamento Básico será executado em um horizonte de 20 (vinte) anos a partir da publicação desta lei e contém, como principais elementos:</a:t>
            </a:r>
            <a:r>
              <a:rPr b="1" lang="pt-BR" sz="2000" spc="-1" strike="noStrike">
                <a:solidFill>
                  <a:srgbClr val="000000"/>
                </a:solidFill>
                <a:latin typeface="Arial"/>
                <a:ea typeface="DejaVu Sans"/>
              </a:rPr>
              <a:t> </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diagnóstico </a:t>
            </a:r>
            <a:r>
              <a:rPr b="0" lang="pt-BR" sz="2000" spc="-1" strike="noStrike">
                <a:solidFill>
                  <a:srgbClr val="000000"/>
                </a:solidFill>
                <a:latin typeface="Arial"/>
                <a:ea typeface="DejaVu Sans"/>
              </a:rPr>
              <a:t>da situação atual</a:t>
            </a:r>
            <a:r>
              <a:rPr b="1" lang="pt-BR" sz="2000" spc="-1" strike="noStrike">
                <a:solidFill>
                  <a:srgbClr val="000000"/>
                </a:solidFill>
                <a:latin typeface="Arial"/>
                <a:ea typeface="DejaVu Sans"/>
              </a:rPr>
              <a:t>;</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prognósticos, objetivos e metas </a:t>
            </a:r>
            <a:r>
              <a:rPr b="0" lang="pt-BR" sz="2000" spc="-1" strike="noStrike">
                <a:solidFill>
                  <a:srgbClr val="000000"/>
                </a:solidFill>
                <a:latin typeface="Arial"/>
                <a:ea typeface="DejaVu Sans"/>
              </a:rPr>
              <a:t>de curto, médio e longo prazos para a universalização;</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programas, projetos e ações </a:t>
            </a:r>
            <a:r>
              <a:rPr b="0" lang="pt-BR" sz="2000" spc="-1" strike="noStrike">
                <a:solidFill>
                  <a:srgbClr val="000000"/>
                </a:solidFill>
                <a:latin typeface="Arial"/>
                <a:ea typeface="DejaVu Sans"/>
              </a:rPr>
              <a:t>necessárias para atingir os objetivos e as metas;</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ações para emergências e contingências </a:t>
            </a:r>
            <a:r>
              <a:rPr b="0" lang="pt-BR" sz="2000" spc="-1" strike="noStrike">
                <a:solidFill>
                  <a:srgbClr val="000000"/>
                </a:solidFill>
                <a:latin typeface="Arial"/>
                <a:ea typeface="DejaVu Sans"/>
              </a:rPr>
              <a:t>para todos os componentes do saneamento básico;</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mecanismos e procedimentos </a:t>
            </a:r>
            <a:r>
              <a:rPr b="0" lang="pt-BR" sz="2000" spc="-1" strike="noStrike">
                <a:solidFill>
                  <a:srgbClr val="000000"/>
                </a:solidFill>
                <a:latin typeface="Arial"/>
                <a:ea typeface="DejaVu Sans"/>
              </a:rPr>
              <a:t>para a avaliação sistemática da eficiência e eficácia das ações programadas;</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estudo </a:t>
            </a:r>
            <a:r>
              <a:rPr b="0" lang="pt-BR" sz="2000" spc="-1" strike="noStrike">
                <a:solidFill>
                  <a:srgbClr val="000000"/>
                </a:solidFill>
                <a:latin typeface="Arial"/>
                <a:ea typeface="DejaVu Sans"/>
              </a:rPr>
              <a:t>de viabilidade econômico-financeira dos serviços de saneamento básico;</a:t>
            </a:r>
            <a:endParaRPr b="0" lang="pt-BR" sz="2000" spc="-1" strike="noStrike">
              <a:latin typeface="Arial"/>
            </a:endParaRPr>
          </a:p>
          <a:p>
            <a:pPr lvl="1" marL="972360" indent="-513000">
              <a:lnSpc>
                <a:spcPct val="90000"/>
              </a:lnSpc>
              <a:buClr>
                <a:srgbClr val="000000"/>
              </a:buClr>
              <a:buSzPct val="110000"/>
              <a:buFont typeface="Arial"/>
              <a:buAutoNum type="romanUcPeriod"/>
              <a:tabLst>
                <a:tab algn="l" pos="0"/>
              </a:tabLst>
            </a:pPr>
            <a:r>
              <a:rPr b="1" lang="pt-BR" sz="2000" spc="-1" strike="noStrike">
                <a:solidFill>
                  <a:srgbClr val="000000"/>
                </a:solidFill>
                <a:latin typeface="Arial"/>
                <a:ea typeface="DejaVu Sans"/>
              </a:rPr>
              <a:t>adequação</a:t>
            </a:r>
            <a:r>
              <a:rPr b="0" lang="pt-BR" sz="2000" spc="-1" strike="noStrike">
                <a:solidFill>
                  <a:srgbClr val="000000"/>
                </a:solidFill>
                <a:latin typeface="Arial"/>
                <a:ea typeface="DejaVu Sans"/>
              </a:rPr>
              <a:t> normativa conforme a legislação vigente.</a:t>
            </a:r>
            <a:endParaRPr b="0" lang="pt-BR" sz="2000" spc="-1" strike="noStrike">
              <a:latin typeface="Arial"/>
            </a:endParaRPr>
          </a:p>
          <a:p>
            <a:pPr marL="972360" indent="-513000">
              <a:lnSpc>
                <a:spcPct val="90000"/>
              </a:lnSpc>
              <a:tabLst>
                <a:tab algn="l" pos="0"/>
              </a:tabLst>
            </a:pPr>
            <a:endParaRPr b="0" lang="pt-BR" sz="2000" spc="-1" strike="noStrike">
              <a:latin typeface="Arial"/>
            </a:endParaRPr>
          </a:p>
          <a:p>
            <a:pPr marL="515160" indent="-513000">
              <a:lnSpc>
                <a:spcPct val="90000"/>
              </a:lnSpc>
              <a:tabLst>
                <a:tab algn="l" pos="0"/>
              </a:tabLst>
            </a:pPr>
            <a:r>
              <a:rPr b="1" lang="pt-BR" sz="2000" spc="-1" strike="noStrike">
                <a:solidFill>
                  <a:srgbClr val="000000"/>
                </a:solidFill>
                <a:latin typeface="Arial"/>
                <a:ea typeface="DejaVu Sans"/>
              </a:rPr>
              <a:t>Art. 17. </a:t>
            </a:r>
            <a:r>
              <a:rPr b="0" lang="pt-BR" sz="2000" spc="-1" strike="noStrike">
                <a:solidFill>
                  <a:srgbClr val="000000"/>
                </a:solidFill>
                <a:latin typeface="Arial"/>
                <a:ea typeface="DejaVu Sans"/>
              </a:rPr>
              <a:t>O Plano Municipal de Saneamento Básico, instituído por esta lei, será avaliado anualmente e revisado a cada 4 (quatro) anos.</a:t>
            </a:r>
            <a:endParaRPr b="0" lang="pt-BR" sz="2000" spc="-1" strike="noStrike">
              <a:latin typeface="Arial"/>
            </a:endParaRPr>
          </a:p>
        </p:txBody>
      </p:sp>
      <p:sp>
        <p:nvSpPr>
          <p:cNvPr id="446" name="CustomShape 2"/>
          <p:cNvSpPr/>
          <p:nvPr/>
        </p:nvSpPr>
        <p:spPr>
          <a:xfrm>
            <a:off x="325440" y="208080"/>
            <a:ext cx="85298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PLANO MUNICIPAL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7" name="CustomShape 1"/>
          <p:cNvSpPr/>
          <p:nvPr/>
        </p:nvSpPr>
        <p:spPr>
          <a:xfrm>
            <a:off x="504000" y="1768680"/>
            <a:ext cx="9070560" cy="4382640"/>
          </a:xfrm>
          <a:prstGeom prst="rect">
            <a:avLst/>
          </a:prstGeom>
          <a:noFill/>
          <a:ln>
            <a:noFill/>
          </a:ln>
        </p:spPr>
        <p:style>
          <a:lnRef idx="0"/>
          <a:fillRef idx="0"/>
          <a:effectRef idx="0"/>
          <a:fontRef idx="minor"/>
        </p:style>
      </p:sp>
      <p:sp>
        <p:nvSpPr>
          <p:cNvPr id="448"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SEÇÃO III</a:t>
            </a:r>
            <a:endParaRPr b="0" lang="pt-BR" sz="3600" spc="-1" strike="noStrike">
              <a:latin typeface="Arial"/>
            </a:endParaRPr>
          </a:p>
          <a:p>
            <a:pPr>
              <a:lnSpc>
                <a:spcPct val="100000"/>
              </a:lnSpc>
            </a:pPr>
            <a:r>
              <a:rPr b="0" lang="pt-BR" sz="2200" spc="-1" strike="noStrike">
                <a:solidFill>
                  <a:srgbClr val="1d6295"/>
                </a:solidFill>
                <a:latin typeface="Times New Roman"/>
                <a:ea typeface="Microsoft YaHei"/>
              </a:rPr>
              <a:t>Do Controle Social de Saneamento Básico</a:t>
            </a:r>
            <a:endParaRPr b="0" lang="pt-BR" sz="2200" spc="-1" strike="noStrike">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9" name="CustomShape 1"/>
          <p:cNvSpPr/>
          <p:nvPr/>
        </p:nvSpPr>
        <p:spPr>
          <a:xfrm>
            <a:off x="325440" y="12794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gn="just">
              <a:lnSpc>
                <a:spcPct val="150000"/>
              </a:lnSpc>
              <a:tabLst>
                <a:tab algn="l" pos="0"/>
              </a:tabLst>
            </a:pPr>
            <a:r>
              <a:rPr b="1" lang="pt-BR" sz="2000" spc="-1" strike="noStrike">
                <a:solidFill>
                  <a:srgbClr val="000000"/>
                </a:solidFill>
                <a:latin typeface="Arial"/>
                <a:ea typeface="DejaVu Sans"/>
              </a:rPr>
              <a:t>Art. 20. </a:t>
            </a:r>
            <a:r>
              <a:rPr b="0" lang="pt-BR" sz="2000" spc="-1" strike="noStrike">
                <a:solidFill>
                  <a:srgbClr val="000000"/>
                </a:solidFill>
                <a:latin typeface="Arial"/>
                <a:ea typeface="DejaVu Sans"/>
              </a:rPr>
              <a:t>O </a:t>
            </a:r>
            <a:r>
              <a:rPr b="1" lang="pt-BR" sz="2000" spc="-1" strike="noStrike">
                <a:solidFill>
                  <a:srgbClr val="000000"/>
                </a:solidFill>
                <a:latin typeface="Arial"/>
                <a:ea typeface="DejaVu Sans"/>
              </a:rPr>
              <a:t>controle social </a:t>
            </a:r>
            <a:r>
              <a:rPr b="0" lang="pt-BR" sz="2000" spc="-1" strike="noStrike">
                <a:solidFill>
                  <a:srgbClr val="000000"/>
                </a:solidFill>
                <a:latin typeface="Arial"/>
                <a:ea typeface="DejaVu Sans"/>
              </a:rPr>
              <a:t>será exercido pelos seguintes órgãos e ações:</a:t>
            </a:r>
            <a:endParaRPr b="0" lang="pt-BR" sz="2000" spc="-1" strike="noStrike">
              <a:latin typeface="Arial"/>
            </a:endParaRPr>
          </a:p>
          <a:p>
            <a:pPr marL="228600" indent="-226440" algn="just">
              <a:lnSpc>
                <a:spcPct val="150000"/>
              </a:lnSpc>
              <a:tabLst>
                <a:tab algn="l" pos="0"/>
              </a:tabLst>
            </a:pP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Conselho</a:t>
            </a:r>
            <a:r>
              <a:rPr b="0" lang="pt-BR" sz="2000" spc="-1" strike="noStrike">
                <a:solidFill>
                  <a:srgbClr val="000000"/>
                </a:solidFill>
                <a:latin typeface="Arial"/>
                <a:ea typeface="DejaVu Sans"/>
              </a:rPr>
              <a:t> Municipal de Saneamento Básico – </a:t>
            </a:r>
            <a:r>
              <a:rPr b="1" lang="pt-BR" sz="2000" spc="-1" strike="noStrike">
                <a:solidFill>
                  <a:srgbClr val="000000"/>
                </a:solidFill>
                <a:latin typeface="Arial"/>
                <a:ea typeface="DejaVu Sans"/>
              </a:rPr>
              <a:t>COMSAB</a:t>
            </a:r>
            <a:r>
              <a:rPr b="0" lang="pt-BR" sz="2000" spc="-1" strike="noStrike">
                <a:solidFill>
                  <a:srgbClr val="000000"/>
                </a:solidFill>
                <a:latin typeface="Arial"/>
                <a:ea typeface="DejaVu Sans"/>
              </a:rPr>
              <a:t>;</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Pré-Conferências</a:t>
            </a:r>
            <a:r>
              <a:rPr b="0" lang="pt-BR" sz="2000" spc="-1" strike="noStrike">
                <a:solidFill>
                  <a:srgbClr val="000000"/>
                </a:solidFill>
                <a:latin typeface="Arial"/>
                <a:ea typeface="DejaVu Sans"/>
              </a:rPr>
              <a:t> e </a:t>
            </a:r>
            <a:r>
              <a:rPr b="1" lang="pt-BR" sz="2000" spc="-1" strike="noStrike">
                <a:solidFill>
                  <a:srgbClr val="000000"/>
                </a:solidFill>
                <a:latin typeface="Arial"/>
                <a:ea typeface="DejaVu Sans"/>
              </a:rPr>
              <a:t>Conferências</a:t>
            </a:r>
            <a:r>
              <a:rPr b="0" lang="pt-BR" sz="2000" spc="-1" strike="noStrike">
                <a:solidFill>
                  <a:srgbClr val="000000"/>
                </a:solidFill>
                <a:latin typeface="Arial"/>
                <a:ea typeface="DejaVu Sans"/>
              </a:rPr>
              <a:t> de Saneamento Básico;</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Conselho</a:t>
            </a:r>
            <a:r>
              <a:rPr b="0" lang="pt-BR" sz="2000" spc="-1" strike="noStrike">
                <a:solidFill>
                  <a:srgbClr val="000000"/>
                </a:solidFill>
                <a:latin typeface="Arial"/>
                <a:ea typeface="DejaVu Sans"/>
              </a:rPr>
              <a:t> da Cidade do Natal – </a:t>
            </a:r>
            <a:r>
              <a:rPr b="1" lang="pt-BR" sz="2000" spc="-1" strike="noStrike">
                <a:solidFill>
                  <a:srgbClr val="000000"/>
                </a:solidFill>
                <a:latin typeface="Arial"/>
                <a:ea typeface="DejaVu Sans"/>
              </a:rPr>
              <a:t>CONCIDADE</a:t>
            </a:r>
            <a:r>
              <a:rPr b="0" lang="pt-BR" sz="2000" spc="-1" strike="noStrike">
                <a:solidFill>
                  <a:srgbClr val="000000"/>
                </a:solidFill>
                <a:latin typeface="Arial"/>
                <a:ea typeface="DejaVu Sans"/>
              </a:rPr>
              <a:t>;</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Secretaria</a:t>
            </a:r>
            <a:r>
              <a:rPr b="0" lang="pt-BR" sz="2000" spc="-1" strike="noStrike">
                <a:solidFill>
                  <a:srgbClr val="000000"/>
                </a:solidFill>
                <a:latin typeface="Arial"/>
                <a:ea typeface="DejaVu Sans"/>
              </a:rPr>
              <a:t> Municipal de Urbanismo e Meio Ambiente - </a:t>
            </a:r>
            <a:r>
              <a:rPr b="1" lang="pt-BR" sz="2000" spc="-1" strike="noStrike">
                <a:solidFill>
                  <a:srgbClr val="000000"/>
                </a:solidFill>
                <a:latin typeface="Arial"/>
                <a:ea typeface="DejaVu Sans"/>
              </a:rPr>
              <a:t>SEMURB</a:t>
            </a:r>
            <a:r>
              <a:rPr b="0" lang="pt-BR" sz="2000" spc="-1" strike="noStrike">
                <a:solidFill>
                  <a:srgbClr val="000000"/>
                </a:solidFill>
                <a:latin typeface="Arial"/>
                <a:ea typeface="DejaVu Sans"/>
              </a:rPr>
              <a:t> (Ouvidoria)</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Prestadores</a:t>
            </a:r>
            <a:r>
              <a:rPr b="0" lang="pt-BR" sz="2000" spc="-1" strike="noStrike">
                <a:solidFill>
                  <a:srgbClr val="000000"/>
                </a:solidFill>
                <a:latin typeface="Arial"/>
                <a:ea typeface="DejaVu Sans"/>
              </a:rPr>
              <a:t> de Serviços (Ouvidoria);</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Agência Reguladora</a:t>
            </a:r>
            <a:r>
              <a:rPr b="0" lang="pt-BR" sz="2000" spc="-1" strike="noStrike">
                <a:solidFill>
                  <a:srgbClr val="000000"/>
                </a:solidFill>
                <a:latin typeface="Arial"/>
                <a:ea typeface="DejaVu Sans"/>
              </a:rPr>
              <a:t> de Saneamento Básico de Natal – </a:t>
            </a:r>
            <a:r>
              <a:rPr b="1" lang="pt-BR" sz="2000" spc="-1" strike="noStrike">
                <a:solidFill>
                  <a:srgbClr val="000000"/>
                </a:solidFill>
                <a:latin typeface="Arial"/>
                <a:ea typeface="DejaVu Sans"/>
              </a:rPr>
              <a:t>ARSBAN</a:t>
            </a:r>
            <a:r>
              <a:rPr b="0" lang="pt-BR" sz="2000" spc="-1" strike="noStrike">
                <a:solidFill>
                  <a:srgbClr val="000000"/>
                </a:solidFill>
                <a:latin typeface="Arial"/>
                <a:ea typeface="DejaVu Sans"/>
              </a:rPr>
              <a:t> (Ouvidoria);</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PROCON</a:t>
            </a:r>
            <a:r>
              <a:rPr b="0" lang="pt-BR" sz="2000" spc="-1" strike="noStrike">
                <a:solidFill>
                  <a:srgbClr val="000000"/>
                </a:solidFill>
                <a:latin typeface="Arial"/>
                <a:ea typeface="DejaVu Sans"/>
              </a:rPr>
              <a:t> Estadual e Municipal;</a:t>
            </a:r>
            <a:endParaRPr b="0" lang="pt-BR" sz="2000" spc="-1" strike="noStrike">
              <a:latin typeface="Arial"/>
            </a:endParaRPr>
          </a:p>
          <a:p>
            <a:pPr lvl="1" marL="915120" indent="-455760" algn="just">
              <a:lnSpc>
                <a:spcPct val="100000"/>
              </a:lnSpc>
              <a:buClr>
                <a:srgbClr val="000000"/>
              </a:buClr>
              <a:buFont typeface="Arial"/>
              <a:buAutoNum type="alphaLcParenR"/>
              <a:tabLst>
                <a:tab algn="l" pos="0"/>
              </a:tabLst>
            </a:pPr>
            <a:r>
              <a:rPr b="1" lang="pt-BR" sz="2000" spc="-1" strike="noStrike">
                <a:solidFill>
                  <a:srgbClr val="000000"/>
                </a:solidFill>
                <a:latin typeface="Arial"/>
                <a:ea typeface="DejaVu Sans"/>
              </a:rPr>
              <a:t>Ouvidoria</a:t>
            </a:r>
            <a:r>
              <a:rPr b="0" lang="pt-BR" sz="2000" spc="-1" strike="noStrike">
                <a:solidFill>
                  <a:srgbClr val="000000"/>
                </a:solidFill>
                <a:latin typeface="Arial"/>
                <a:ea typeface="DejaVu Sans"/>
              </a:rPr>
              <a:t>-Geral do </a:t>
            </a:r>
            <a:r>
              <a:rPr b="1" lang="pt-BR" sz="2000" spc="-1" strike="noStrike">
                <a:solidFill>
                  <a:srgbClr val="000000"/>
                </a:solidFill>
                <a:latin typeface="Arial"/>
                <a:ea typeface="DejaVu Sans"/>
              </a:rPr>
              <a:t>Município</a:t>
            </a:r>
            <a:r>
              <a:rPr b="0" lang="pt-BR" sz="2000" spc="-1" strike="noStrike">
                <a:solidFill>
                  <a:srgbClr val="000000"/>
                </a:solidFill>
                <a:latin typeface="Arial"/>
                <a:ea typeface="DejaVu Sans"/>
              </a:rPr>
              <a:t>.</a:t>
            </a:r>
            <a:endParaRPr b="0" lang="pt-BR" sz="2000" spc="-1" strike="noStrike">
              <a:latin typeface="Arial"/>
            </a:endParaRPr>
          </a:p>
          <a:p>
            <a:pPr marL="915120" indent="-455760" algn="just">
              <a:lnSpc>
                <a:spcPct val="100000"/>
              </a:lnSpc>
              <a:tabLst>
                <a:tab algn="l" pos="0"/>
              </a:tabLst>
            </a:pPr>
            <a:endParaRPr b="0" lang="pt-BR" sz="2000" spc="-1" strike="noStrike">
              <a:latin typeface="Arial"/>
            </a:endParaRPr>
          </a:p>
          <a:p>
            <a:pPr marL="915120" indent="-455760" algn="just">
              <a:lnSpc>
                <a:spcPct val="100000"/>
              </a:lnSpc>
              <a:tabLst>
                <a:tab algn="l" pos="0"/>
              </a:tabLst>
            </a:pPr>
            <a:r>
              <a:rPr b="1" lang="pt-BR" sz="2000" spc="-1" strike="noStrike">
                <a:solidFill>
                  <a:srgbClr val="000000"/>
                </a:solidFill>
                <a:latin typeface="Arial"/>
                <a:ea typeface="DejaVu Sans"/>
              </a:rPr>
              <a:t>Parágrafo único. </a:t>
            </a:r>
            <a:r>
              <a:rPr b="0" lang="pt-BR" sz="2000" spc="-1" strike="noStrike">
                <a:solidFill>
                  <a:srgbClr val="000000"/>
                </a:solidFill>
                <a:latin typeface="Arial"/>
                <a:ea typeface="DejaVu Sans"/>
              </a:rPr>
              <a:t>Para efeito deste PMSB podem atuar como </a:t>
            </a:r>
            <a:r>
              <a:rPr b="1" lang="pt-BR" sz="2000" spc="-1" strike="noStrike">
                <a:solidFill>
                  <a:srgbClr val="000000"/>
                </a:solidFill>
                <a:latin typeface="Arial"/>
                <a:ea typeface="DejaVu Sans"/>
              </a:rPr>
              <a:t>colaboradores as organizações da sociedade civil</a:t>
            </a:r>
            <a:r>
              <a:rPr b="0" lang="pt-BR" sz="2000" spc="-1" strike="noStrike">
                <a:solidFill>
                  <a:srgbClr val="000000"/>
                </a:solidFill>
                <a:latin typeface="Arial"/>
                <a:ea typeface="DejaVu Sans"/>
              </a:rPr>
              <a:t>, incluindo as </a:t>
            </a:r>
            <a:r>
              <a:rPr b="1" lang="pt-BR" sz="2000" spc="-1" strike="noStrike">
                <a:solidFill>
                  <a:srgbClr val="000000"/>
                </a:solidFill>
                <a:latin typeface="Arial"/>
                <a:ea typeface="DejaVu Sans"/>
              </a:rPr>
              <a:t>organizações não governamentais</a:t>
            </a:r>
            <a:r>
              <a:rPr b="0" lang="pt-BR" sz="2000" spc="-1" strike="noStrike">
                <a:solidFill>
                  <a:srgbClr val="000000"/>
                </a:solidFill>
                <a:latin typeface="Arial"/>
                <a:ea typeface="DejaVu Sans"/>
              </a:rPr>
              <a:t>, que desenvolvam ou possam desenvolver ações de apoio ao saneamento básico, a critério do </a:t>
            </a:r>
            <a:r>
              <a:rPr b="1" lang="pt-BR" sz="2000" spc="-1" strike="noStrike">
                <a:solidFill>
                  <a:srgbClr val="000000"/>
                </a:solidFill>
                <a:latin typeface="Arial"/>
                <a:ea typeface="DejaVu Sans"/>
              </a:rPr>
              <a:t>COMSAB</a:t>
            </a:r>
            <a:r>
              <a:rPr b="0" lang="pt-BR" sz="2000" spc="-1" strike="noStrike">
                <a:solidFill>
                  <a:srgbClr val="000000"/>
                </a:solidFill>
                <a:latin typeface="Arial"/>
                <a:ea typeface="DejaVu Sans"/>
              </a:rPr>
              <a:t>.</a:t>
            </a:r>
            <a:endParaRPr b="0" lang="pt-BR" sz="2000" spc="-1" strike="noStrike">
              <a:latin typeface="Arial"/>
            </a:endParaRPr>
          </a:p>
        </p:txBody>
      </p:sp>
      <p:sp>
        <p:nvSpPr>
          <p:cNvPr id="450" name="CustomShape 2"/>
          <p:cNvSpPr/>
          <p:nvPr/>
        </p:nvSpPr>
        <p:spPr>
          <a:xfrm>
            <a:off x="325440" y="208080"/>
            <a:ext cx="81698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CONTROLE SOCIAL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51" name="CustomShape 1"/>
          <p:cNvSpPr/>
          <p:nvPr/>
        </p:nvSpPr>
        <p:spPr>
          <a:xfrm>
            <a:off x="504000" y="1768680"/>
            <a:ext cx="9070560" cy="4382640"/>
          </a:xfrm>
          <a:prstGeom prst="rect">
            <a:avLst/>
          </a:prstGeom>
          <a:noFill/>
          <a:ln>
            <a:noFill/>
          </a:ln>
        </p:spPr>
        <p:style>
          <a:lnRef idx="0"/>
          <a:fillRef idx="0"/>
          <a:effectRef idx="0"/>
          <a:fontRef idx="minor"/>
        </p:style>
      </p:sp>
      <p:sp>
        <p:nvSpPr>
          <p:cNvPr id="452"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SEÇÃO IV</a:t>
            </a:r>
            <a:endParaRPr b="0" lang="pt-BR" sz="3600" spc="-1" strike="noStrike">
              <a:latin typeface="Arial"/>
            </a:endParaRPr>
          </a:p>
          <a:p>
            <a:pPr>
              <a:lnSpc>
                <a:spcPct val="100000"/>
              </a:lnSpc>
            </a:pPr>
            <a:r>
              <a:rPr b="0" lang="pt-BR" sz="2200" spc="-1" strike="noStrike">
                <a:solidFill>
                  <a:srgbClr val="1d6295"/>
                </a:solidFill>
                <a:latin typeface="Times New Roman"/>
                <a:ea typeface="Microsoft YaHei"/>
              </a:rPr>
              <a:t>Do Fundo Municipal de Saneamento Básico</a:t>
            </a:r>
            <a:endParaRPr b="0" lang="pt-BR" sz="2200" spc="-1" strike="noStrike">
              <a:latin typeface="Arial"/>
            </a:endParaRPr>
          </a:p>
        </p:txBody>
      </p: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53" name="CustomShape 1"/>
          <p:cNvSpPr/>
          <p:nvPr/>
        </p:nvSpPr>
        <p:spPr>
          <a:xfrm>
            <a:off x="325440" y="1279440"/>
            <a:ext cx="9356760" cy="6278760"/>
          </a:xfrm>
          <a:prstGeom prst="rect">
            <a:avLst/>
          </a:prstGeom>
          <a:noFill/>
          <a:ln>
            <a:noFill/>
          </a:ln>
        </p:spPr>
        <p:style>
          <a:lnRef idx="0"/>
          <a:fillRef idx="0"/>
          <a:effectRef idx="0"/>
          <a:fontRef idx="minor"/>
        </p:style>
        <p:txBody>
          <a:bodyPr lIns="0" rIns="0" tIns="0" bIns="0">
            <a:noAutofit/>
          </a:bodyPr>
          <a:p>
            <a:pPr algn="just">
              <a:lnSpc>
                <a:spcPct val="90000"/>
              </a:lnSpc>
            </a:pPr>
            <a:endParaRPr b="0" lang="pt-BR" sz="1800" spc="-1" strike="noStrike">
              <a:latin typeface="Arial"/>
            </a:endParaRPr>
          </a:p>
          <a:p>
            <a:pPr marL="228600" indent="-226440" algn="just">
              <a:lnSpc>
                <a:spcPct val="150000"/>
              </a:lnSpc>
              <a:tabLst>
                <a:tab algn="l" pos="0"/>
              </a:tabLst>
            </a:pPr>
            <a:r>
              <a:rPr b="0" lang="pt-BR" sz="2000" spc="-1" strike="noStrike">
                <a:solidFill>
                  <a:srgbClr val="000000"/>
                </a:solidFill>
                <a:latin typeface="Arial"/>
                <a:ea typeface="DejaVu Sans"/>
              </a:rPr>
              <a:t>Art. 21. Fica criado o </a:t>
            </a:r>
            <a:r>
              <a:rPr b="1" lang="pt-BR" sz="2000" spc="-1" strike="noStrike">
                <a:solidFill>
                  <a:srgbClr val="000000"/>
                </a:solidFill>
                <a:latin typeface="Arial"/>
                <a:ea typeface="DejaVu Sans"/>
              </a:rPr>
              <a:t>Fundo Municipal de Saneamento Básico - FMSB</a:t>
            </a:r>
            <a:r>
              <a:rPr b="0" lang="pt-BR" sz="2000" spc="-1" strike="noStrike">
                <a:solidFill>
                  <a:srgbClr val="000000"/>
                </a:solidFill>
                <a:latin typeface="Arial"/>
                <a:ea typeface="DejaVu Sans"/>
              </a:rPr>
              <a:t>, como instrumento da Administração Municipal, vinculado à </a:t>
            </a:r>
            <a:r>
              <a:rPr b="1" lang="pt-BR" sz="2000" spc="-1" strike="noStrike">
                <a:solidFill>
                  <a:srgbClr val="000000"/>
                </a:solidFill>
                <a:latin typeface="Arial"/>
                <a:ea typeface="DejaVu Sans"/>
              </a:rPr>
              <a:t>Secretaria Municipal de Planejamento</a:t>
            </a:r>
            <a:r>
              <a:rPr b="0" lang="pt-BR" sz="2000" spc="-1" strike="noStrike">
                <a:solidFill>
                  <a:srgbClr val="000000"/>
                </a:solidFill>
                <a:latin typeface="Arial"/>
                <a:ea typeface="DejaVu Sans"/>
              </a:rPr>
              <a:t>. </a:t>
            </a:r>
            <a:endParaRPr b="0" lang="pt-BR" sz="2000" spc="-1" strike="noStrike">
              <a:latin typeface="Arial"/>
            </a:endParaRPr>
          </a:p>
          <a:p>
            <a:pPr marL="685800" indent="-226440" algn="just">
              <a:lnSpc>
                <a:spcPct val="150000"/>
              </a:lnSpc>
              <a:tabLst>
                <a:tab algn="l" pos="0"/>
              </a:tabLst>
            </a:pPr>
            <a:r>
              <a:rPr b="0" lang="pt-BR" sz="2000" spc="-1" strike="noStrike">
                <a:solidFill>
                  <a:srgbClr val="000000"/>
                </a:solidFill>
                <a:latin typeface="Arial"/>
                <a:ea typeface="DejaVu Sans"/>
              </a:rPr>
              <a:t>§1º Os recursos do FMSB serão </a:t>
            </a:r>
            <a:r>
              <a:rPr b="1" lang="pt-BR" sz="2000" spc="-1" strike="noStrike">
                <a:solidFill>
                  <a:srgbClr val="000000"/>
                </a:solidFill>
                <a:latin typeface="Arial"/>
                <a:ea typeface="DejaVu Sans"/>
              </a:rPr>
              <a:t>aplicados exclusivamente em saneamento básico </a:t>
            </a:r>
            <a:r>
              <a:rPr b="0" lang="pt-BR" sz="2000" spc="-1" strike="noStrike">
                <a:solidFill>
                  <a:srgbClr val="000000"/>
                </a:solidFill>
                <a:latin typeface="Arial"/>
                <a:ea typeface="DejaVu Sans"/>
              </a:rPr>
              <a:t>no espaço geopolítico do Município, após consulta ao Conselho Municipal de Saneamento Básico – COMSAB. </a:t>
            </a:r>
            <a:endParaRPr b="0" lang="pt-BR" sz="2000" spc="-1" strike="noStrike">
              <a:latin typeface="Arial"/>
            </a:endParaRPr>
          </a:p>
          <a:p>
            <a:pPr marL="685800" indent="-226440" algn="just">
              <a:lnSpc>
                <a:spcPct val="150000"/>
              </a:lnSpc>
              <a:tabLst>
                <a:tab algn="l" pos="0"/>
              </a:tabLst>
            </a:pPr>
            <a:r>
              <a:rPr b="0" lang="pt-BR" sz="2000" spc="-1" strike="noStrike">
                <a:solidFill>
                  <a:srgbClr val="000000"/>
                </a:solidFill>
                <a:latin typeface="Arial"/>
                <a:ea typeface="DejaVu Sans"/>
              </a:rPr>
              <a:t>§2º A supervisão do FMSB será exercida na forma da legislação.</a:t>
            </a:r>
            <a:endParaRPr b="0" lang="pt-BR" sz="2000" spc="-1" strike="noStrike">
              <a:latin typeface="Arial"/>
            </a:endParaRPr>
          </a:p>
        </p:txBody>
      </p:sp>
      <p:sp>
        <p:nvSpPr>
          <p:cNvPr id="454"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FUNDO MUNICIPAL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55"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gn="just">
              <a:lnSpc>
                <a:spcPct val="90000"/>
              </a:lnSpc>
            </a:pPr>
            <a:endParaRPr b="0" lang="pt-BR" sz="1800" spc="-1" strike="noStrike">
              <a:latin typeface="Arial"/>
            </a:endParaRPr>
          </a:p>
          <a:p>
            <a:pPr marL="228600" indent="-226440" algn="just">
              <a:lnSpc>
                <a:spcPct val="150000"/>
              </a:lnSpc>
              <a:tabLst>
                <a:tab algn="l" pos="0"/>
              </a:tabLst>
            </a:pPr>
            <a:r>
              <a:rPr b="1" lang="pt-BR" sz="2000" spc="-1" strike="noStrike">
                <a:solidFill>
                  <a:srgbClr val="000000"/>
                </a:solidFill>
                <a:latin typeface="Arial"/>
                <a:ea typeface="DejaVu Sans"/>
              </a:rPr>
              <a:t>Art. 22. </a:t>
            </a:r>
            <a:r>
              <a:rPr b="0" lang="pt-BR" sz="2000" spc="-1" strike="noStrike">
                <a:solidFill>
                  <a:srgbClr val="000000"/>
                </a:solidFill>
                <a:latin typeface="Arial"/>
                <a:ea typeface="DejaVu Sans"/>
              </a:rPr>
              <a:t>Os recursos do FMSB serão provenientes de:</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 </a:t>
            </a:r>
            <a:r>
              <a:rPr b="0" lang="pt-BR" sz="2000" spc="-1" strike="noStrike">
                <a:solidFill>
                  <a:srgbClr val="000000"/>
                </a:solidFill>
                <a:latin typeface="Arial"/>
                <a:ea typeface="DejaVu Sans"/>
              </a:rPr>
              <a:t>repasses de valores do </a:t>
            </a:r>
            <a:r>
              <a:rPr b="1" lang="pt-BR" sz="2000" spc="-1" strike="noStrike">
                <a:solidFill>
                  <a:srgbClr val="000000"/>
                </a:solidFill>
                <a:latin typeface="Arial"/>
                <a:ea typeface="DejaVu Sans"/>
              </a:rPr>
              <a:t>Orçamento Geral do Município</a:t>
            </a:r>
            <a:r>
              <a:rPr b="0" lang="pt-BR" sz="2000" spc="-1" strike="noStrike">
                <a:solidFill>
                  <a:srgbClr val="000000"/>
                </a:solidFill>
                <a:latin typeface="Arial"/>
                <a:ea typeface="DejaVu Sans"/>
              </a:rPr>
              <a:t>;</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1" lang="pt-BR" sz="2000" spc="-1" strike="noStrike">
                <a:solidFill>
                  <a:srgbClr val="000000"/>
                </a:solidFill>
                <a:latin typeface="Arial"/>
                <a:ea typeface="DejaVu Sans"/>
              </a:rPr>
              <a:t>percentuais da arrecadação relativa a tarifas</a:t>
            </a:r>
            <a:r>
              <a:rPr b="0" lang="pt-BR" sz="2000" spc="-1" strike="noStrike">
                <a:solidFill>
                  <a:srgbClr val="000000"/>
                </a:solidFill>
                <a:latin typeface="Arial"/>
                <a:ea typeface="DejaVu Sans"/>
              </a:rPr>
              <a:t>, além de seus acréscimos e adicionais sucedâneos, </a:t>
            </a:r>
            <a:r>
              <a:rPr b="1" lang="pt-BR" sz="2000" spc="-1" strike="noStrike">
                <a:solidFill>
                  <a:srgbClr val="000000"/>
                </a:solidFill>
                <a:latin typeface="Arial"/>
                <a:ea typeface="DejaVu Sans"/>
              </a:rPr>
              <a:t>decorrentes da prestação dos serviços públicos </a:t>
            </a:r>
            <a:r>
              <a:rPr b="0" lang="pt-BR" sz="2000" spc="-1" strike="noStrike">
                <a:solidFill>
                  <a:srgbClr val="000000"/>
                </a:solidFill>
                <a:latin typeface="Arial"/>
                <a:ea typeface="DejaVu Sans"/>
              </a:rPr>
              <a:t>de abastecimento de água, esgotamento sanitário, drenagem e manejo de águas pluviais urbanas, limpeza urbana e manejo de resíduos sólidos, a </a:t>
            </a:r>
            <a:r>
              <a:rPr b="1" lang="pt-BR" sz="2000" spc="-1" strike="noStrike">
                <a:solidFill>
                  <a:srgbClr val="000000"/>
                </a:solidFill>
                <a:latin typeface="Arial"/>
                <a:ea typeface="DejaVu Sans"/>
              </a:rPr>
              <a:t>serem definidas </a:t>
            </a:r>
            <a:r>
              <a:rPr b="0" lang="pt-BR" sz="2000" spc="-1" strike="noStrike">
                <a:solidFill>
                  <a:srgbClr val="000000"/>
                </a:solidFill>
                <a:latin typeface="Arial"/>
                <a:ea typeface="DejaVu Sans"/>
              </a:rPr>
              <a:t>pela AGÊNCIA REGULADORA e </a:t>
            </a:r>
            <a:r>
              <a:rPr b="1" lang="pt-BR" sz="2000" spc="-1" strike="noStrike">
                <a:solidFill>
                  <a:srgbClr val="000000"/>
                </a:solidFill>
                <a:latin typeface="Arial"/>
                <a:ea typeface="DejaVu Sans"/>
              </a:rPr>
              <a:t>aprovadas </a:t>
            </a:r>
            <a:r>
              <a:rPr b="0" lang="pt-BR" sz="2000" spc="-1" strike="noStrike">
                <a:solidFill>
                  <a:srgbClr val="000000"/>
                </a:solidFill>
                <a:latin typeface="Arial"/>
                <a:ea typeface="DejaVu Sans"/>
              </a:rPr>
              <a:t>pelo Conselho Municipal de Saneamento Básico; </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1" lang="pt-BR" sz="2000" spc="-1" strike="noStrike">
                <a:solidFill>
                  <a:srgbClr val="000000"/>
                </a:solidFill>
                <a:latin typeface="Arial"/>
                <a:ea typeface="DejaVu Sans"/>
              </a:rPr>
              <a:t>valores de financiamentos de instituições financeiras</a:t>
            </a:r>
            <a:r>
              <a:rPr b="0" lang="pt-BR" sz="2000" spc="-1" strike="noStrike">
                <a:solidFill>
                  <a:srgbClr val="000000"/>
                </a:solidFill>
                <a:latin typeface="Arial"/>
                <a:ea typeface="DejaVu Sans"/>
              </a:rPr>
              <a:t> e </a:t>
            </a:r>
            <a:r>
              <a:rPr b="1" lang="pt-BR" sz="2000" spc="-1" strike="noStrike">
                <a:solidFill>
                  <a:srgbClr val="000000"/>
                </a:solidFill>
                <a:latin typeface="Arial"/>
                <a:ea typeface="DejaVu Sans"/>
              </a:rPr>
              <a:t>organismos</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multilaterais</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públicos</a:t>
            </a:r>
            <a:r>
              <a:rPr b="0" lang="pt-BR" sz="2000" spc="-1" strike="noStrike">
                <a:solidFill>
                  <a:srgbClr val="000000"/>
                </a:solidFill>
                <a:latin typeface="Arial"/>
                <a:ea typeface="DejaVu Sans"/>
              </a:rPr>
              <a:t> ou </a:t>
            </a:r>
            <a:r>
              <a:rPr b="1" lang="pt-BR" sz="2000" spc="-1" strike="noStrike">
                <a:solidFill>
                  <a:srgbClr val="000000"/>
                </a:solidFill>
                <a:latin typeface="Arial"/>
                <a:ea typeface="DejaVu Sans"/>
              </a:rPr>
              <a:t>privados</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nacionais</a:t>
            </a:r>
            <a:r>
              <a:rPr b="0" lang="pt-BR" sz="2000" spc="-1" strike="noStrike">
                <a:solidFill>
                  <a:srgbClr val="000000"/>
                </a:solidFill>
                <a:latin typeface="Arial"/>
                <a:ea typeface="DejaVu Sans"/>
              </a:rPr>
              <a:t> ou </a:t>
            </a:r>
            <a:r>
              <a:rPr b="1" lang="pt-BR" sz="2000" spc="-1" strike="noStrike">
                <a:solidFill>
                  <a:srgbClr val="000000"/>
                </a:solidFill>
                <a:latin typeface="Arial"/>
                <a:ea typeface="DejaVu Sans"/>
              </a:rPr>
              <a:t>estrangeiros</a:t>
            </a:r>
            <a:r>
              <a:rPr b="0" lang="pt-BR" sz="2000" spc="-1" strike="noStrike">
                <a:solidFill>
                  <a:srgbClr val="000000"/>
                </a:solidFill>
                <a:latin typeface="Arial"/>
                <a:ea typeface="DejaVu Sans"/>
              </a:rPr>
              <a:t>; </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valores a </a:t>
            </a:r>
            <a:r>
              <a:rPr b="1" lang="pt-BR" sz="2000" spc="-1" strike="noStrike">
                <a:solidFill>
                  <a:srgbClr val="000000"/>
                </a:solidFill>
                <a:latin typeface="Arial"/>
                <a:ea typeface="DejaVu Sans"/>
              </a:rPr>
              <a:t>Fundo Perdido</a:t>
            </a:r>
            <a:r>
              <a:rPr b="0" lang="pt-BR" sz="2000" spc="-1" strike="noStrike">
                <a:solidFill>
                  <a:srgbClr val="000000"/>
                </a:solidFill>
                <a:latin typeface="Arial"/>
                <a:ea typeface="DejaVu Sans"/>
              </a:rPr>
              <a:t>, recebidos de </a:t>
            </a:r>
            <a:r>
              <a:rPr b="1" lang="pt-BR" sz="2000" spc="-1" strike="noStrike">
                <a:solidFill>
                  <a:srgbClr val="000000"/>
                </a:solidFill>
                <a:latin typeface="Arial"/>
                <a:ea typeface="DejaVu Sans"/>
              </a:rPr>
              <a:t>pessoas</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jurídicas</a:t>
            </a:r>
            <a:r>
              <a:rPr b="0" lang="pt-BR" sz="2000" spc="-1" strike="noStrike">
                <a:solidFill>
                  <a:srgbClr val="000000"/>
                </a:solidFill>
                <a:latin typeface="Arial"/>
                <a:ea typeface="DejaVu Sans"/>
              </a:rPr>
              <a:t> de </a:t>
            </a:r>
            <a:r>
              <a:rPr b="1" lang="pt-BR" sz="2000" spc="-1" strike="noStrike">
                <a:solidFill>
                  <a:srgbClr val="000000"/>
                </a:solidFill>
                <a:latin typeface="Arial"/>
                <a:ea typeface="DejaVu Sans"/>
              </a:rPr>
              <a:t>direito</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privado</a:t>
            </a:r>
            <a:r>
              <a:rPr b="0" lang="pt-BR" sz="2000" spc="-1" strike="noStrike">
                <a:solidFill>
                  <a:srgbClr val="000000"/>
                </a:solidFill>
                <a:latin typeface="Arial"/>
                <a:ea typeface="DejaVu Sans"/>
              </a:rPr>
              <a:t> ou </a:t>
            </a:r>
            <a:r>
              <a:rPr b="1" lang="pt-BR" sz="2000" spc="-1" strike="noStrike">
                <a:solidFill>
                  <a:srgbClr val="000000"/>
                </a:solidFill>
                <a:latin typeface="Arial"/>
                <a:ea typeface="DejaVu Sans"/>
              </a:rPr>
              <a:t>público</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nacionais</a:t>
            </a:r>
            <a:r>
              <a:rPr b="0" lang="pt-BR" sz="2000" spc="-1" strike="noStrike">
                <a:solidFill>
                  <a:srgbClr val="000000"/>
                </a:solidFill>
                <a:latin typeface="Arial"/>
                <a:ea typeface="DejaVu Sans"/>
              </a:rPr>
              <a:t> ou </a:t>
            </a:r>
            <a:r>
              <a:rPr b="1" lang="pt-BR" sz="2000" spc="-1" strike="noStrike">
                <a:solidFill>
                  <a:srgbClr val="000000"/>
                </a:solidFill>
                <a:latin typeface="Arial"/>
                <a:ea typeface="DejaVu Sans"/>
              </a:rPr>
              <a:t>estrangeiras</a:t>
            </a:r>
            <a:r>
              <a:rPr b="0" lang="pt-BR" sz="2000" spc="-1" strike="noStrike">
                <a:solidFill>
                  <a:srgbClr val="000000"/>
                </a:solidFill>
                <a:latin typeface="Arial"/>
                <a:ea typeface="DejaVu Sans"/>
              </a:rPr>
              <a:t>;</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1" lang="pt-BR" sz="2000" spc="-1" strike="noStrike">
                <a:solidFill>
                  <a:srgbClr val="000000"/>
                </a:solidFill>
                <a:latin typeface="Arial"/>
                <a:ea typeface="DejaVu Sans"/>
              </a:rPr>
              <a:t>doações e legados</a:t>
            </a:r>
            <a:r>
              <a:rPr b="0" lang="pt-BR" sz="2000" spc="-1" strike="noStrike">
                <a:solidFill>
                  <a:srgbClr val="000000"/>
                </a:solidFill>
                <a:latin typeface="Arial"/>
                <a:ea typeface="DejaVu Sans"/>
              </a:rPr>
              <a:t>;</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1" lang="pt-BR" sz="2000" spc="-1" strike="noStrike">
                <a:solidFill>
                  <a:srgbClr val="000000"/>
                </a:solidFill>
                <a:latin typeface="Arial"/>
                <a:ea typeface="DejaVu Sans"/>
              </a:rPr>
              <a:t>as multas </a:t>
            </a:r>
            <a:r>
              <a:rPr b="0" lang="pt-BR" sz="2000" spc="-1" strike="noStrike">
                <a:solidFill>
                  <a:srgbClr val="000000"/>
                </a:solidFill>
                <a:latin typeface="Arial"/>
                <a:ea typeface="DejaVu Sans"/>
              </a:rPr>
              <a:t>aplicadas em virtude do cometimento de infrações;</a:t>
            </a:r>
            <a:endParaRPr b="0" lang="pt-BR" sz="2000" spc="-1" strike="noStrike">
              <a:latin typeface="Arial"/>
            </a:endParaRPr>
          </a:p>
          <a:p>
            <a:pPr lvl="1" marL="972360" indent="-513000" algn="just">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outras fontes já previstas ou que vierem a ser criadas por lei. </a:t>
            </a:r>
            <a:endParaRPr b="0" lang="pt-BR" sz="2000" spc="-1" strike="noStrike">
              <a:latin typeface="Arial"/>
            </a:endParaRPr>
          </a:p>
          <a:p>
            <a:pPr marL="972360" indent="-513000" algn="just">
              <a:lnSpc>
                <a:spcPct val="100000"/>
              </a:lnSpc>
              <a:tabLst>
                <a:tab algn="l" pos="0"/>
              </a:tabLst>
            </a:pPr>
            <a:endParaRPr b="0" lang="pt-BR" sz="2000" spc="-1" strike="noStrike">
              <a:latin typeface="Arial"/>
            </a:endParaRPr>
          </a:p>
          <a:p>
            <a:pPr marL="972360" indent="-513000" algn="just">
              <a:lnSpc>
                <a:spcPct val="100000"/>
              </a:lnSpc>
              <a:tabLst>
                <a:tab algn="l" pos="0"/>
              </a:tabLst>
            </a:pPr>
            <a:r>
              <a:rPr b="1" lang="pt-BR" sz="2000" spc="-1" strike="noStrike">
                <a:solidFill>
                  <a:srgbClr val="000000"/>
                </a:solidFill>
                <a:latin typeface="Arial"/>
                <a:ea typeface="DejaVu Sans"/>
              </a:rPr>
              <a:t>Parágrafo único. </a:t>
            </a:r>
            <a:r>
              <a:rPr b="0" lang="pt-BR" sz="2000" spc="-1" strike="noStrike">
                <a:solidFill>
                  <a:srgbClr val="000000"/>
                </a:solidFill>
                <a:latin typeface="Arial"/>
                <a:ea typeface="DejaVu Sans"/>
              </a:rPr>
              <a:t>O percentual da cota regulatória fica </a:t>
            </a:r>
            <a:r>
              <a:rPr b="1" lang="pt-BR" sz="2000" spc="-1" strike="noStrike">
                <a:solidFill>
                  <a:srgbClr val="000000"/>
                </a:solidFill>
                <a:latin typeface="Arial"/>
                <a:ea typeface="DejaVu Sans"/>
              </a:rPr>
              <a:t>excluído</a:t>
            </a:r>
            <a:r>
              <a:rPr b="0" lang="pt-BR" sz="2000" spc="-1" strike="noStrike">
                <a:solidFill>
                  <a:srgbClr val="000000"/>
                </a:solidFill>
                <a:latin typeface="Arial"/>
                <a:ea typeface="DejaVu Sans"/>
              </a:rPr>
              <a:t> da composição do FMSB.</a:t>
            </a:r>
            <a:endParaRPr b="0" lang="pt-BR" sz="2000" spc="-1" strike="noStrike">
              <a:latin typeface="Arial"/>
            </a:endParaRPr>
          </a:p>
        </p:txBody>
      </p:sp>
      <p:sp>
        <p:nvSpPr>
          <p:cNvPr id="456"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FUNDO MUNICIPAL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57"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50000"/>
              </a:lnSpc>
              <a:tabLst>
                <a:tab algn="l" pos="0"/>
              </a:tabLst>
            </a:pPr>
            <a:r>
              <a:rPr b="1" lang="pt-BR" sz="2000" spc="-1" strike="noStrike">
                <a:solidFill>
                  <a:srgbClr val="000000"/>
                </a:solidFill>
                <a:latin typeface="Arial"/>
                <a:ea typeface="DejaVu Sans"/>
              </a:rPr>
              <a:t>Art. </a:t>
            </a:r>
            <a:r>
              <a:rPr b="1" lang="pt-BR" sz="1800" spc="-1" strike="noStrike">
                <a:solidFill>
                  <a:srgbClr val="000000"/>
                </a:solidFill>
                <a:latin typeface="Arial"/>
                <a:ea typeface="DejaVu Sans"/>
              </a:rPr>
              <a:t>25 </a:t>
            </a:r>
            <a:r>
              <a:rPr b="0" lang="pt-BR" sz="2000" spc="-1" strike="noStrike">
                <a:solidFill>
                  <a:srgbClr val="000000"/>
                </a:solidFill>
                <a:latin typeface="Arial"/>
                <a:ea typeface="DejaVu Sans"/>
              </a:rPr>
              <a:t>A administração executiva do FMSB será de exclusiva responsabilidade do Município, através da Secretaria Municipal de Planejamento – SEMPLA </a:t>
            </a:r>
            <a:br/>
            <a:endParaRPr b="0" lang="pt-BR" sz="2000" spc="-1" strike="noStrike">
              <a:latin typeface="Arial"/>
            </a:endParaRPr>
          </a:p>
        </p:txBody>
      </p:sp>
      <p:sp>
        <p:nvSpPr>
          <p:cNvPr id="458" name="CustomShape 2"/>
          <p:cNvSpPr/>
          <p:nvPr/>
        </p:nvSpPr>
        <p:spPr>
          <a:xfrm>
            <a:off x="325440" y="208080"/>
            <a:ext cx="86738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FUNDO MUNICIPAL DE SANEAMENTO BÁSICO</a:t>
            </a:r>
            <a:endParaRPr b="0" lang="pt-BR" sz="2600" spc="-1" strike="noStrike">
              <a:latin typeface="Arial"/>
            </a:endParaRPr>
          </a:p>
        </p:txBody>
      </p:sp>
      <p:pic>
        <p:nvPicPr>
          <p:cNvPr id="459" name="Imagem 8" descr=""/>
          <p:cNvPicPr/>
          <p:nvPr/>
        </p:nvPicPr>
        <p:blipFill>
          <a:blip r:embed="rId1"/>
          <a:stretch/>
        </p:blipFill>
        <p:spPr>
          <a:xfrm>
            <a:off x="2304000" y="3251520"/>
            <a:ext cx="5471280" cy="3911400"/>
          </a:xfrm>
          <a:prstGeom prst="rect">
            <a:avLst/>
          </a:prstGeom>
          <a:ln>
            <a:noFill/>
          </a:ln>
        </p:spPr>
      </p:pic>
    </p:spTree>
  </p:cSld>
  <mc:AlternateContent>
    <mc:Choice Requires="p14">
      <p:transition spd="slow" p14:dur="2000"/>
    </mc:Choice>
    <mc:Fallback>
      <p:transition spd="slow"/>
    </mc:Fallback>
  </mc:AlternateContent>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60" name="CustomShape 1"/>
          <p:cNvSpPr/>
          <p:nvPr/>
        </p:nvSpPr>
        <p:spPr>
          <a:xfrm>
            <a:off x="504000" y="1768680"/>
            <a:ext cx="9070560" cy="4382640"/>
          </a:xfrm>
          <a:prstGeom prst="rect">
            <a:avLst/>
          </a:prstGeom>
          <a:noFill/>
          <a:ln>
            <a:noFill/>
          </a:ln>
        </p:spPr>
        <p:style>
          <a:lnRef idx="0"/>
          <a:fillRef idx="0"/>
          <a:effectRef idx="0"/>
          <a:fontRef idx="minor"/>
        </p:style>
      </p:sp>
      <p:sp>
        <p:nvSpPr>
          <p:cNvPr id="461"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SEÇÃO V</a:t>
            </a:r>
            <a:endParaRPr b="0" lang="pt-BR" sz="3600" spc="-1" strike="noStrike">
              <a:latin typeface="Arial"/>
            </a:endParaRPr>
          </a:p>
          <a:p>
            <a:pPr>
              <a:lnSpc>
                <a:spcPct val="100000"/>
              </a:lnSpc>
            </a:pPr>
            <a:r>
              <a:rPr b="0" lang="pt-BR" sz="2200" spc="-1" strike="noStrike">
                <a:solidFill>
                  <a:srgbClr val="1d6295"/>
                </a:solidFill>
                <a:latin typeface="Times New Roman"/>
                <a:ea typeface="Microsoft YaHei"/>
              </a:rPr>
              <a:t>Sistema de Informações integradas em Saneamento Básico de Natal </a:t>
            </a:r>
            <a:r>
              <a:rPr b="1" lang="pt-BR" sz="2200" spc="-1" strike="noStrike">
                <a:solidFill>
                  <a:srgbClr val="1d6295"/>
                </a:solidFill>
                <a:latin typeface="Times New Roman"/>
                <a:ea typeface="Microsoft YaHei"/>
              </a:rPr>
              <a:t>- SISBN</a:t>
            </a:r>
            <a:endParaRPr b="0" lang="pt-BR" sz="2200" spc="-1" strike="noStrike">
              <a:latin typeface="Arial"/>
            </a:endParaRPr>
          </a:p>
        </p:txBody>
      </p:sp>
    </p:spTree>
  </p:cSld>
  <mc:AlternateContent>
    <mc:Choice Requires="p14">
      <p:transition spd="slow" p14:dur="2000"/>
    </mc:Choice>
    <mc:Fallback>
      <p:transition spd="slow"/>
    </mc:Fallback>
  </mc:AlternateContent>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62"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gn="just">
              <a:lnSpc>
                <a:spcPct val="90000"/>
              </a:lnSpc>
            </a:pPr>
            <a:endParaRPr b="0" lang="pt-BR" sz="1800" spc="-1" strike="noStrike">
              <a:latin typeface="Arial"/>
            </a:endParaRPr>
          </a:p>
          <a:p>
            <a:pPr marL="228600" indent="-226440" algn="just">
              <a:lnSpc>
                <a:spcPct val="100000"/>
              </a:lnSpc>
              <a:tabLst>
                <a:tab algn="l" pos="0"/>
              </a:tabLst>
            </a:pPr>
            <a:r>
              <a:rPr b="1" lang="pt-BR" sz="2000" spc="-1" strike="noStrike">
                <a:solidFill>
                  <a:srgbClr val="000000"/>
                </a:solidFill>
                <a:latin typeface="Arial"/>
                <a:ea typeface="DejaVu Sans"/>
              </a:rPr>
              <a:t>Art. 27</a:t>
            </a:r>
            <a:r>
              <a:rPr b="0" lang="pt-BR" sz="2000" spc="-1" strike="noStrike">
                <a:solidFill>
                  <a:srgbClr val="000000"/>
                </a:solidFill>
                <a:latin typeface="Arial"/>
                <a:ea typeface="DejaVu Sans"/>
              </a:rPr>
              <a:t>. Fica </a:t>
            </a:r>
            <a:r>
              <a:rPr b="1" lang="pt-BR" sz="2000" spc="-1" strike="noStrike">
                <a:solidFill>
                  <a:srgbClr val="000000"/>
                </a:solidFill>
                <a:latin typeface="Arial"/>
                <a:ea typeface="DejaVu Sans"/>
              </a:rPr>
              <a:t>instituído o Sistema de Informações Integradas </a:t>
            </a:r>
            <a:r>
              <a:rPr b="0" lang="pt-BR" sz="2000" spc="-1" strike="noStrike">
                <a:solidFill>
                  <a:srgbClr val="000000"/>
                </a:solidFill>
                <a:latin typeface="Arial"/>
                <a:ea typeface="DejaVu Sans"/>
              </a:rPr>
              <a:t>em Saneamento Básico de Natal – SISBN.</a:t>
            </a:r>
            <a:endParaRPr b="0" lang="pt-BR" sz="2000" spc="-1" strike="noStrike">
              <a:latin typeface="Arial"/>
            </a:endParaRPr>
          </a:p>
          <a:p>
            <a:pPr marL="228600" indent="-226440" algn="just">
              <a:lnSpc>
                <a:spcPct val="100000"/>
              </a:lnSpc>
              <a:tabLst>
                <a:tab algn="l" pos="0"/>
              </a:tabLst>
            </a:pPr>
            <a:endParaRPr b="0" lang="pt-BR" sz="2000" spc="-1" strike="noStrike">
              <a:latin typeface="Arial"/>
            </a:endParaRPr>
          </a:p>
          <a:p>
            <a:pPr marL="685800" indent="-226440" algn="just">
              <a:lnSpc>
                <a:spcPct val="100000"/>
              </a:lnSpc>
              <a:tabLst>
                <a:tab algn="l" pos="0"/>
              </a:tabLst>
            </a:pPr>
            <a:r>
              <a:rPr b="0" lang="pt-BR" sz="2000" spc="-1" strike="noStrike">
                <a:solidFill>
                  <a:srgbClr val="000000"/>
                </a:solidFill>
                <a:latin typeface="Arial"/>
                <a:ea typeface="DejaVu Sans"/>
              </a:rPr>
              <a:t>§ 1º. As informações do SISBN são públicas e acessíveis a todos, devendo ser publicadas por meio da internet. </a:t>
            </a:r>
            <a:endParaRPr b="0" lang="pt-BR" sz="2000" spc="-1" strike="noStrike">
              <a:latin typeface="Arial"/>
            </a:endParaRPr>
          </a:p>
          <a:p>
            <a:pPr marL="685800" indent="-226440" algn="just">
              <a:lnSpc>
                <a:spcPct val="100000"/>
              </a:lnSpc>
              <a:tabLst>
                <a:tab algn="l" pos="0"/>
              </a:tabLst>
            </a:pPr>
            <a:endParaRPr b="0" lang="pt-BR" sz="2000" spc="-1" strike="noStrike">
              <a:latin typeface="Arial"/>
            </a:endParaRPr>
          </a:p>
          <a:p>
            <a:pPr marL="685800" indent="-226440" algn="just">
              <a:lnSpc>
                <a:spcPct val="100000"/>
              </a:lnSpc>
              <a:tabLst>
                <a:tab algn="l" pos="0"/>
              </a:tabLst>
            </a:pPr>
            <a:r>
              <a:rPr b="0" lang="pt-BR" sz="2000" spc="-1" strike="noStrike">
                <a:solidFill>
                  <a:srgbClr val="000000"/>
                </a:solidFill>
                <a:latin typeface="Arial"/>
                <a:ea typeface="DejaVu Sans"/>
              </a:rPr>
              <a:t>§ 2º. A gestão do Sistema de Informações Integradas em Saneamento Básico de Natal - SISBN será de responsabilidade da Secretaria de Planejamento e deverá ser regulamentado em 180 (cento e oitenta) dias no que couber, contados da publicação desta Lei. </a:t>
            </a:r>
            <a:endParaRPr b="0" lang="pt-BR" sz="2000" spc="-1" strike="noStrike">
              <a:latin typeface="Arial"/>
            </a:endParaRPr>
          </a:p>
        </p:txBody>
      </p:sp>
      <p:sp>
        <p:nvSpPr>
          <p:cNvPr id="463"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FUNDO MUNICIPAL DE SANEAMENTO BÁSICO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64" name="CustomShape 1"/>
          <p:cNvSpPr/>
          <p:nvPr/>
        </p:nvSpPr>
        <p:spPr>
          <a:xfrm>
            <a:off x="504000" y="1768680"/>
            <a:ext cx="9070560" cy="4382640"/>
          </a:xfrm>
          <a:prstGeom prst="rect">
            <a:avLst/>
          </a:prstGeom>
          <a:noFill/>
          <a:ln>
            <a:noFill/>
          </a:ln>
        </p:spPr>
        <p:style>
          <a:lnRef idx="0"/>
          <a:fillRef idx="0"/>
          <a:effectRef idx="0"/>
          <a:fontRef idx="minor"/>
        </p:style>
      </p:sp>
      <p:sp>
        <p:nvSpPr>
          <p:cNvPr id="465"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SEÇÃO VI</a:t>
            </a:r>
            <a:endParaRPr b="0" lang="pt-BR" sz="3600" spc="-1" strike="noStrike">
              <a:latin typeface="Arial"/>
            </a:endParaRPr>
          </a:p>
          <a:p>
            <a:pPr>
              <a:lnSpc>
                <a:spcPct val="100000"/>
              </a:lnSpc>
            </a:pPr>
            <a:r>
              <a:rPr b="0" lang="pt-BR" sz="2200" spc="-1" strike="noStrike">
                <a:solidFill>
                  <a:srgbClr val="1d6295"/>
                </a:solidFill>
                <a:latin typeface="Times New Roman"/>
                <a:ea typeface="Microsoft YaHei"/>
              </a:rPr>
              <a:t>Da Conferência Municipal de Saneamento Básico</a:t>
            </a:r>
            <a:endParaRPr b="0" lang="pt-BR" sz="2200" spc="-1" strike="noStrike">
              <a:latin typeface="Arial"/>
            </a:endParaRPr>
          </a:p>
        </p:txBody>
      </p:sp>
    </p:spTree>
  </p:cSld>
  <mc:AlternateContent>
    <mc:Choice Requires="p14">
      <p:transition spd="slow" p14:dur="2000"/>
    </mc:Choice>
    <mc:Fallback>
      <p:transition spd="slow"/>
    </mc:Fallback>
  </mc:AlternateContent>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66"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28</a:t>
            </a:r>
            <a:r>
              <a:rPr b="0" lang="pt-BR" sz="2000" spc="-1" strike="noStrike">
                <a:solidFill>
                  <a:srgbClr val="000000"/>
                </a:solidFill>
                <a:latin typeface="Arial"/>
                <a:ea typeface="DejaVu Sans"/>
              </a:rPr>
              <a:t>. A </a:t>
            </a:r>
            <a:r>
              <a:rPr b="1" lang="pt-BR" sz="2000" spc="-1" strike="noStrike">
                <a:solidFill>
                  <a:srgbClr val="000000"/>
                </a:solidFill>
                <a:latin typeface="Arial"/>
                <a:ea typeface="DejaVu Sans"/>
              </a:rPr>
              <a:t>Conferência Municipal de Saneamento Básico</a:t>
            </a:r>
            <a:r>
              <a:rPr b="0" lang="pt-BR" sz="2000" spc="-1" strike="noStrike">
                <a:solidFill>
                  <a:srgbClr val="000000"/>
                </a:solidFill>
                <a:latin typeface="Arial"/>
                <a:ea typeface="DejaVu Sans"/>
              </a:rPr>
              <a:t>, parte do processo de elaboração e revisão do Plano Municipal de Saneamento Básico, contará com a representação dos vários segmentos sociais e será convocada pelo Chefe do Poder Executivo </a:t>
            </a:r>
            <a:r>
              <a:rPr b="1" lang="pt-BR" sz="2000" spc="-1" strike="noStrike">
                <a:solidFill>
                  <a:srgbClr val="000000"/>
                </a:solidFill>
                <a:latin typeface="Arial"/>
                <a:ea typeface="DejaVu Sans"/>
              </a:rPr>
              <a:t>a cada 03 (três) anos </a:t>
            </a:r>
            <a:r>
              <a:rPr b="0" lang="pt-BR" sz="2000" spc="-1" strike="noStrike">
                <a:solidFill>
                  <a:srgbClr val="000000"/>
                </a:solidFill>
                <a:latin typeface="Arial"/>
                <a:ea typeface="DejaVu Sans"/>
              </a:rPr>
              <a:t>ou pelo Conselho Municipal de Saneamento Básico, quando não convocada pelo Poder Público, antecedendo a Conferência Nacional das Cidades. </a:t>
            </a:r>
            <a:endParaRPr b="0" lang="pt-BR" sz="2000" spc="-1" strike="noStrike">
              <a:latin typeface="Arial"/>
            </a:endParaRPr>
          </a:p>
          <a:p>
            <a:pPr marL="228600" indent="-226440">
              <a:lnSpc>
                <a:spcPct val="100000"/>
              </a:lnSpc>
              <a:tabLst>
                <a:tab algn="l" pos="0"/>
              </a:tabLst>
            </a:pPr>
            <a:endParaRPr b="0" lang="pt-BR" sz="2000" spc="-1" strike="noStrike">
              <a:latin typeface="Arial"/>
            </a:endParaRPr>
          </a:p>
          <a:p>
            <a:pPr marL="685800" indent="-226440">
              <a:lnSpc>
                <a:spcPct val="100000"/>
              </a:lnSpc>
              <a:tabLst>
                <a:tab algn="l" pos="0"/>
              </a:tabLst>
            </a:pPr>
            <a:r>
              <a:rPr b="0" lang="pt-BR" sz="2000" spc="-1" strike="noStrike">
                <a:solidFill>
                  <a:srgbClr val="000000"/>
                </a:solidFill>
                <a:latin typeface="Arial"/>
                <a:ea typeface="DejaVu Sans"/>
              </a:rPr>
              <a:t>§ 1º Preferencialmente serão </a:t>
            </a:r>
            <a:r>
              <a:rPr b="1" lang="pt-BR" sz="2000" spc="-1" strike="noStrike">
                <a:solidFill>
                  <a:srgbClr val="000000"/>
                </a:solidFill>
                <a:latin typeface="Arial"/>
                <a:ea typeface="DejaVu Sans"/>
              </a:rPr>
              <a:t>realizadas pré-conferências</a:t>
            </a:r>
            <a:r>
              <a:rPr b="0" lang="pt-BR" sz="2000" spc="-1" strike="noStrike">
                <a:solidFill>
                  <a:srgbClr val="000000"/>
                </a:solidFill>
                <a:latin typeface="Arial"/>
                <a:ea typeface="DejaVu Sans"/>
              </a:rPr>
              <a:t> de saneamento básico como parte do processo e contribuição para a Conferência Municipal de Saneamento Básico. </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a:p>
            <a:pPr marL="685800" indent="-226440">
              <a:lnSpc>
                <a:spcPct val="100000"/>
              </a:lnSpc>
              <a:tabLst>
                <a:tab algn="l" pos="0"/>
              </a:tabLst>
            </a:pPr>
            <a:r>
              <a:rPr b="0" lang="pt-BR" sz="2000" spc="-1" strike="noStrike">
                <a:solidFill>
                  <a:srgbClr val="000000"/>
                </a:solidFill>
                <a:latin typeface="Arial"/>
                <a:ea typeface="DejaVu Sans"/>
              </a:rPr>
              <a:t>§ 2º A Conferência Municipal de Saneamento Básico terá sua organização e normas de funcionamento definidas em regimento próprio, propostas pelo </a:t>
            </a:r>
            <a:r>
              <a:rPr b="1" lang="pt-BR" sz="2000" spc="-1" strike="noStrike">
                <a:solidFill>
                  <a:srgbClr val="000000"/>
                </a:solidFill>
                <a:latin typeface="Arial"/>
                <a:ea typeface="DejaVu Sans"/>
              </a:rPr>
              <a:t>Conselho Municipal de Saneamento Básico e aprovadas pelo Chefe do Poder Executivo</a:t>
            </a:r>
            <a:r>
              <a:rPr b="0" lang="pt-BR" sz="2000" spc="-1" strike="noStrike">
                <a:solidFill>
                  <a:srgbClr val="000000"/>
                </a:solidFill>
                <a:latin typeface="Arial"/>
                <a:ea typeface="DejaVu Sans"/>
              </a:rPr>
              <a:t>. </a:t>
            </a:r>
            <a:endParaRPr b="0" lang="pt-BR" sz="2000" spc="-1" strike="noStrike">
              <a:latin typeface="Arial"/>
            </a:endParaRPr>
          </a:p>
        </p:txBody>
      </p:sp>
      <p:sp>
        <p:nvSpPr>
          <p:cNvPr id="467"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FUNDO MUNICIPAL DE SANEAMENTO BÁSICO</a:t>
            </a:r>
            <a:endParaRPr b="0" lang="pt-BR" sz="2600" spc="-1" strike="noStrike">
              <a:latin typeface="Arial"/>
            </a:endParaRPr>
          </a:p>
        </p:txBody>
      </p:sp>
      <p:pic>
        <p:nvPicPr>
          <p:cNvPr id="468" name="Imagem 5" descr=""/>
          <p:cNvPicPr/>
          <p:nvPr/>
        </p:nvPicPr>
        <p:blipFill>
          <a:blip r:embed="rId1"/>
          <a:srcRect l="0" t="0" r="18799" b="0"/>
          <a:stretch/>
        </p:blipFill>
        <p:spPr>
          <a:xfrm>
            <a:off x="3328920" y="5953320"/>
            <a:ext cx="3421440" cy="1579680"/>
          </a:xfrm>
          <a:prstGeom prst="rect">
            <a:avLst/>
          </a:prstGeom>
          <a:ln>
            <a:noFill/>
          </a:ln>
        </p:spPr>
      </p:pic>
      <p:pic>
        <p:nvPicPr>
          <p:cNvPr id="469" name="Imagem 7" descr=""/>
          <p:cNvPicPr/>
          <p:nvPr/>
        </p:nvPicPr>
        <p:blipFill>
          <a:blip r:embed="rId2"/>
          <a:stretch/>
        </p:blipFill>
        <p:spPr>
          <a:xfrm>
            <a:off x="7378920" y="5953320"/>
            <a:ext cx="2052720" cy="1539000"/>
          </a:xfrm>
          <a:prstGeom prst="rect">
            <a:avLst/>
          </a:prstGeom>
          <a:ln>
            <a:noFill/>
          </a:ln>
        </p:spPr>
      </p:pic>
      <p:pic>
        <p:nvPicPr>
          <p:cNvPr id="470" name="Imagem 9" descr=""/>
          <p:cNvPicPr/>
          <p:nvPr/>
        </p:nvPicPr>
        <p:blipFill>
          <a:blip r:embed="rId3"/>
          <a:stretch/>
        </p:blipFill>
        <p:spPr>
          <a:xfrm>
            <a:off x="397800" y="5967720"/>
            <a:ext cx="2302560" cy="1524600"/>
          </a:xfrm>
          <a:prstGeom prst="rect">
            <a:avLst/>
          </a:prstGeom>
          <a:ln>
            <a:noFill/>
          </a:ln>
        </p:spPr>
      </p:pic>
    </p:spTree>
  </p:cSld>
  <mc:AlternateContent>
    <mc:Choice Requires="p14">
      <p:transition spd="slow" p14:dur="2000"/>
    </mc:Choice>
    <mc:Fallback>
      <p:transition spd="slow"/>
    </mc:Fallback>
  </mc:AlternateContent>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71" name="CustomShape 1"/>
          <p:cNvSpPr/>
          <p:nvPr/>
        </p:nvSpPr>
        <p:spPr>
          <a:xfrm>
            <a:off x="504000" y="1768680"/>
            <a:ext cx="9070560" cy="4382640"/>
          </a:xfrm>
          <a:prstGeom prst="rect">
            <a:avLst/>
          </a:prstGeom>
          <a:noFill/>
          <a:ln>
            <a:noFill/>
          </a:ln>
        </p:spPr>
        <p:style>
          <a:lnRef idx="0"/>
          <a:fillRef idx="0"/>
          <a:effectRef idx="0"/>
          <a:fontRef idx="minor"/>
        </p:style>
      </p:sp>
      <p:sp>
        <p:nvSpPr>
          <p:cNvPr id="472"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III</a:t>
            </a:r>
            <a:endParaRPr b="0" lang="pt-BR" sz="3600" spc="-1" strike="noStrike">
              <a:latin typeface="Arial"/>
            </a:endParaRPr>
          </a:p>
        </p:txBody>
      </p:sp>
      <p:sp>
        <p:nvSpPr>
          <p:cNvPr id="473" name="CustomShape 3"/>
          <p:cNvSpPr/>
          <p:nvPr/>
        </p:nvSpPr>
        <p:spPr>
          <a:xfrm>
            <a:off x="968400" y="4065480"/>
            <a:ext cx="911088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DIREITOS E DEVERES DOS USUÁRIOS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74"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29. </a:t>
            </a:r>
            <a:r>
              <a:rPr b="0" lang="pt-BR" sz="2000" spc="-1" strike="noStrike">
                <a:solidFill>
                  <a:srgbClr val="000000"/>
                </a:solidFill>
                <a:latin typeface="Arial"/>
                <a:ea typeface="DejaVu Sans"/>
              </a:rPr>
              <a:t>São </a:t>
            </a:r>
            <a:r>
              <a:rPr b="1" lang="pt-BR" sz="2000" spc="-1" strike="noStrike">
                <a:solidFill>
                  <a:srgbClr val="000000"/>
                </a:solidFill>
                <a:latin typeface="Arial"/>
                <a:ea typeface="DejaVu Sans"/>
              </a:rPr>
              <a:t>direitos dos usuários </a:t>
            </a:r>
            <a:r>
              <a:rPr b="0" lang="pt-BR" sz="2000" spc="-1" strike="noStrike">
                <a:solidFill>
                  <a:srgbClr val="000000"/>
                </a:solidFill>
                <a:latin typeface="Arial"/>
                <a:ea typeface="DejaVu Sans"/>
              </a:rPr>
              <a:t>dos serviços de saneamento básico:</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a </a:t>
            </a:r>
            <a:r>
              <a:rPr b="1" lang="pt-BR" sz="2000" spc="-1" strike="noStrike">
                <a:solidFill>
                  <a:srgbClr val="000000"/>
                </a:solidFill>
                <a:latin typeface="Arial"/>
                <a:ea typeface="DejaVu Sans"/>
              </a:rPr>
              <a:t>gradativa universalização dos serviços </a:t>
            </a:r>
            <a:r>
              <a:rPr b="0" lang="pt-BR" sz="2000" spc="-1" strike="noStrike">
                <a:solidFill>
                  <a:srgbClr val="000000"/>
                </a:solidFill>
                <a:latin typeface="Arial"/>
                <a:ea typeface="DejaVu Sans"/>
              </a:rPr>
              <a:t>de saneamento básico e sua prestação de acordo com os padrões de qualidade estabelecidos pelo órgão de regulação e fiscalização; </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o </a:t>
            </a:r>
            <a:r>
              <a:rPr b="1" lang="pt-BR" sz="2000" spc="-1" strike="noStrike">
                <a:solidFill>
                  <a:srgbClr val="000000"/>
                </a:solidFill>
                <a:latin typeface="Arial"/>
                <a:ea typeface="DejaVu Sans"/>
              </a:rPr>
              <a:t>amplo acesso </a:t>
            </a:r>
            <a:r>
              <a:rPr b="0" lang="pt-BR" sz="2000" spc="-1" strike="noStrike">
                <a:solidFill>
                  <a:srgbClr val="000000"/>
                </a:solidFill>
                <a:latin typeface="Arial"/>
                <a:ea typeface="DejaVu Sans"/>
              </a:rPr>
              <a:t>às informações constantes no Sistema Municipal de Informações em Saneamento Básico; </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a </a:t>
            </a:r>
            <a:r>
              <a:rPr b="1" lang="pt-BR" sz="2000" spc="-1" strike="noStrike">
                <a:solidFill>
                  <a:srgbClr val="000000"/>
                </a:solidFill>
                <a:latin typeface="Arial"/>
                <a:ea typeface="DejaVu Sans"/>
              </a:rPr>
              <a:t>cobrança de taxas, tarifas e preços públicos compatíveis </a:t>
            </a:r>
            <a:r>
              <a:rPr b="0" lang="pt-BR" sz="2000" spc="-1" strike="noStrike">
                <a:solidFill>
                  <a:srgbClr val="000000"/>
                </a:solidFill>
                <a:latin typeface="Arial"/>
                <a:ea typeface="DejaVu Sans"/>
              </a:rPr>
              <a:t>com a qualidade e quantidade do serviço prestado;</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o </a:t>
            </a:r>
            <a:r>
              <a:rPr b="1" lang="pt-BR" sz="2000" spc="-1" strike="noStrike">
                <a:solidFill>
                  <a:srgbClr val="000000"/>
                </a:solidFill>
                <a:latin typeface="Arial"/>
                <a:ea typeface="DejaVu Sans"/>
              </a:rPr>
              <a:t>acesso direto e facilitado aos órgãos reguladores e fiscalizadores</a:t>
            </a:r>
            <a:r>
              <a:rPr b="0" lang="pt-BR" sz="2000" spc="-1" strike="noStrike">
                <a:solidFill>
                  <a:srgbClr val="000000"/>
                </a:solidFill>
                <a:latin typeface="Arial"/>
                <a:ea typeface="DejaVu Sans"/>
              </a:rPr>
              <a:t>; </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ao </a:t>
            </a:r>
            <a:r>
              <a:rPr b="1" lang="pt-BR" sz="2000" spc="-1" strike="noStrike">
                <a:solidFill>
                  <a:srgbClr val="000000"/>
                </a:solidFill>
                <a:latin typeface="Arial"/>
                <a:ea typeface="DejaVu Sans"/>
              </a:rPr>
              <a:t>ambiente salubre</a:t>
            </a:r>
            <a:r>
              <a:rPr b="0" lang="pt-BR" sz="2000" spc="-1" strike="noStrike">
                <a:solidFill>
                  <a:srgbClr val="000000"/>
                </a:solidFill>
                <a:latin typeface="Arial"/>
                <a:ea typeface="DejaVu Sans"/>
              </a:rPr>
              <a:t>;</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o </a:t>
            </a:r>
            <a:r>
              <a:rPr b="1" lang="pt-BR" sz="2000" spc="-1" strike="noStrike">
                <a:solidFill>
                  <a:srgbClr val="000000"/>
                </a:solidFill>
                <a:latin typeface="Arial"/>
                <a:ea typeface="DejaVu Sans"/>
              </a:rPr>
              <a:t>prévio conhecimento </a:t>
            </a:r>
            <a:r>
              <a:rPr b="0" lang="pt-BR" sz="2000" spc="-1" strike="noStrike">
                <a:solidFill>
                  <a:srgbClr val="000000"/>
                </a:solidFill>
                <a:latin typeface="Arial"/>
                <a:ea typeface="DejaVu Sans"/>
              </a:rPr>
              <a:t>dos seus direitos e deveres e das penalidades a que podem estar sujeitos; </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0" lang="pt-BR" sz="2000" spc="-1" strike="noStrike">
                <a:solidFill>
                  <a:srgbClr val="000000"/>
                </a:solidFill>
                <a:latin typeface="Arial"/>
                <a:ea typeface="DejaVu Sans"/>
              </a:rPr>
              <a:t>a </a:t>
            </a:r>
            <a:r>
              <a:rPr b="1" lang="pt-BR" sz="2000" spc="-1" strike="noStrike">
                <a:solidFill>
                  <a:srgbClr val="000000"/>
                </a:solidFill>
                <a:latin typeface="Arial"/>
                <a:ea typeface="DejaVu Sans"/>
              </a:rPr>
              <a:t>participação no processo de elaboração e revisão do Plano </a:t>
            </a:r>
            <a:r>
              <a:rPr b="0" lang="pt-BR" sz="2000" spc="-1" strike="noStrike">
                <a:solidFill>
                  <a:srgbClr val="000000"/>
                </a:solidFill>
                <a:latin typeface="Arial"/>
                <a:ea typeface="DejaVu Sans"/>
              </a:rPr>
              <a:t>Municipal de Saneamento Básico, nos termos previstos na legislação aplicável;</a:t>
            </a:r>
            <a:endParaRPr b="0" lang="pt-BR" sz="2000" spc="-1" strike="noStrike">
              <a:latin typeface="Arial"/>
            </a:endParaRPr>
          </a:p>
          <a:p>
            <a:pPr lvl="1" marL="972360" indent="-513000">
              <a:lnSpc>
                <a:spcPct val="100000"/>
              </a:lnSpc>
              <a:buClr>
                <a:srgbClr val="000000"/>
              </a:buClr>
              <a:buFont typeface="Arial"/>
              <a:buAutoNum type="romanUcPeriod"/>
              <a:tabLst>
                <a:tab algn="l" pos="0"/>
              </a:tabLst>
            </a:pPr>
            <a:r>
              <a:rPr b="1" lang="pt-BR" sz="2000" spc="-1" strike="noStrike">
                <a:solidFill>
                  <a:srgbClr val="000000"/>
                </a:solidFill>
                <a:latin typeface="Arial"/>
                <a:ea typeface="DejaVu Sans"/>
              </a:rPr>
              <a:t>o acesso gratuito </a:t>
            </a:r>
            <a:r>
              <a:rPr b="0" lang="pt-BR" sz="2000" spc="-1" strike="noStrike">
                <a:solidFill>
                  <a:srgbClr val="000000"/>
                </a:solidFill>
                <a:latin typeface="Arial"/>
                <a:ea typeface="DejaVu Sans"/>
              </a:rPr>
              <a:t>aos documentos informativos sobre a prestação do serviço e de atendimento ao usuário.</a:t>
            </a:r>
            <a:endParaRPr b="0" lang="pt-BR" sz="2000" spc="-1" strike="noStrike">
              <a:latin typeface="Arial"/>
            </a:endParaRPr>
          </a:p>
        </p:txBody>
      </p:sp>
      <p:sp>
        <p:nvSpPr>
          <p:cNvPr id="475"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DIREITOS E DEVERES DOS USUÁRIOS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76" name="CustomShape 1"/>
          <p:cNvSpPr/>
          <p:nvPr/>
        </p:nvSpPr>
        <p:spPr>
          <a:xfrm>
            <a:off x="0" y="851040"/>
            <a:ext cx="10079280" cy="670752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30. </a:t>
            </a:r>
            <a:r>
              <a:rPr b="0" lang="pt-BR" sz="2000" spc="-1" strike="noStrike">
                <a:solidFill>
                  <a:srgbClr val="000000"/>
                </a:solidFill>
                <a:latin typeface="Arial"/>
                <a:ea typeface="DejaVu Sans"/>
              </a:rPr>
              <a:t>São </a:t>
            </a:r>
            <a:r>
              <a:rPr b="1" lang="pt-BR" sz="2000" spc="-1" strike="noStrike">
                <a:solidFill>
                  <a:srgbClr val="000000"/>
                </a:solidFill>
                <a:latin typeface="Arial"/>
                <a:ea typeface="DejaVu Sans"/>
              </a:rPr>
              <a:t>deveres dos usuários </a:t>
            </a:r>
            <a:r>
              <a:rPr b="0" lang="pt-BR" sz="2000" spc="-1" strike="noStrike">
                <a:solidFill>
                  <a:srgbClr val="000000"/>
                </a:solidFill>
                <a:latin typeface="Arial"/>
                <a:ea typeface="DejaVu Sans"/>
              </a:rPr>
              <a:t>dos serviços de saneamento básico: </a:t>
            </a:r>
            <a:endParaRPr b="0" lang="pt-BR" sz="20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I -</a:t>
            </a:r>
            <a:r>
              <a:rPr b="0" lang="pt-BR" sz="1800" spc="-1" strike="noStrike">
                <a:solidFill>
                  <a:srgbClr val="000000"/>
                </a:solidFill>
                <a:latin typeface="Arial"/>
                <a:ea typeface="DejaVu Sans"/>
              </a:rPr>
              <a:t> o </a:t>
            </a:r>
            <a:r>
              <a:rPr b="1" lang="pt-BR" sz="1800" spc="-1" strike="noStrike">
                <a:solidFill>
                  <a:srgbClr val="000000"/>
                </a:solidFill>
                <a:latin typeface="Arial"/>
                <a:ea typeface="DejaVu Sans"/>
              </a:rPr>
              <a:t>pagamento das taxas, tarifas e preços públicos </a:t>
            </a:r>
            <a:r>
              <a:rPr b="0" lang="pt-BR" sz="1800" spc="-1" strike="noStrike">
                <a:solidFill>
                  <a:srgbClr val="000000"/>
                </a:solidFill>
                <a:latin typeface="Arial"/>
                <a:ea typeface="DejaVu Sans"/>
              </a:rPr>
              <a:t>cobrados pela Administração Pública ou pelo prestador de serviços; </a:t>
            </a: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II -</a:t>
            </a:r>
            <a:r>
              <a:rPr b="0" lang="pt-BR" sz="1800" spc="-1" strike="noStrike">
                <a:solidFill>
                  <a:srgbClr val="000000"/>
                </a:solidFill>
                <a:latin typeface="Arial"/>
                <a:ea typeface="DejaVu Sans"/>
              </a:rPr>
              <a:t> o </a:t>
            </a:r>
            <a:r>
              <a:rPr b="1" lang="pt-BR" sz="1800" spc="-1" strike="noStrike">
                <a:solidFill>
                  <a:srgbClr val="000000"/>
                </a:solidFill>
                <a:latin typeface="Arial"/>
                <a:ea typeface="DejaVu Sans"/>
              </a:rPr>
              <a:t>uso racional da água </a:t>
            </a:r>
            <a:r>
              <a:rPr b="0" lang="pt-BR" sz="1800" spc="-1" strike="noStrike">
                <a:solidFill>
                  <a:srgbClr val="000000"/>
                </a:solidFill>
                <a:latin typeface="Arial"/>
                <a:ea typeface="DejaVu Sans"/>
              </a:rPr>
              <a:t>e a manutenção adequada das instalações hidrosanitárias da edificação; </a:t>
            </a: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III - </a:t>
            </a:r>
            <a:r>
              <a:rPr b="0" lang="pt-BR" sz="1800" spc="-1" strike="noStrike">
                <a:solidFill>
                  <a:srgbClr val="000000"/>
                </a:solidFill>
                <a:latin typeface="Arial"/>
                <a:ea typeface="DejaVu Sans"/>
              </a:rPr>
              <a:t>a ligação de toda edificação permanente urbana às redes públicas de abastecimento de água e esgotamento sanitário disponíveis; </a:t>
            </a: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IV - </a:t>
            </a:r>
            <a:r>
              <a:rPr b="0" lang="pt-BR" sz="1800" spc="-1" strike="noStrike">
                <a:solidFill>
                  <a:srgbClr val="000000"/>
                </a:solidFill>
                <a:latin typeface="Arial"/>
                <a:ea typeface="DejaVu Sans"/>
              </a:rPr>
              <a:t>o </a:t>
            </a:r>
            <a:r>
              <a:rPr b="1" lang="pt-BR" sz="1800" spc="-1" strike="noStrike">
                <a:solidFill>
                  <a:srgbClr val="000000"/>
                </a:solidFill>
                <a:latin typeface="Arial"/>
                <a:ea typeface="DejaVu Sans"/>
              </a:rPr>
              <a:t>correto manuseio, separação, armazenamento e disposição </a:t>
            </a:r>
            <a:r>
              <a:rPr b="0" lang="pt-BR" sz="1800" spc="-1" strike="noStrike">
                <a:solidFill>
                  <a:srgbClr val="000000"/>
                </a:solidFill>
                <a:latin typeface="Arial"/>
                <a:ea typeface="DejaVu Sans"/>
              </a:rPr>
              <a:t>para coleta dos resíduos sólidos, de acordo com as normas estabelecidas pelo poder público; </a:t>
            </a: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V -</a:t>
            </a:r>
            <a:r>
              <a:rPr b="0" lang="pt-BR" sz="1800" spc="-1" strike="noStrike">
                <a:solidFill>
                  <a:srgbClr val="000000"/>
                </a:solidFill>
                <a:latin typeface="Arial"/>
                <a:ea typeface="DejaVu Sans"/>
              </a:rPr>
              <a:t> primar pela </a:t>
            </a:r>
            <a:r>
              <a:rPr b="1" lang="pt-BR" sz="1800" spc="-1" strike="noStrike">
                <a:solidFill>
                  <a:srgbClr val="000000"/>
                </a:solidFill>
                <a:latin typeface="Arial"/>
                <a:ea typeface="DejaVu Sans"/>
              </a:rPr>
              <a:t>retenção das águas pluviais no imóvel</a:t>
            </a:r>
            <a:r>
              <a:rPr b="0" lang="pt-BR" sz="1800" spc="-1" strike="noStrike">
                <a:solidFill>
                  <a:srgbClr val="000000"/>
                </a:solidFill>
                <a:latin typeface="Arial"/>
                <a:ea typeface="DejaVu Sans"/>
              </a:rPr>
              <a:t>, visando a sua infiltração no solo ou seu reuso; </a:t>
            </a: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VI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colaborar com a limpeza pública</a:t>
            </a:r>
            <a:r>
              <a:rPr b="0" lang="pt-BR" sz="1800" spc="-1" strike="noStrike">
                <a:solidFill>
                  <a:srgbClr val="000000"/>
                </a:solidFill>
                <a:latin typeface="Arial"/>
                <a:ea typeface="DejaVu Sans"/>
              </a:rPr>
              <a:t>, zelando pela salubridade dos bens públicos e dos imóveis sob sua responsabilidade. </a:t>
            </a: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VII - acondicionar adequadamente</a:t>
            </a:r>
            <a:r>
              <a:rPr b="0" lang="pt-BR" sz="1800" spc="-1" strike="noStrike">
                <a:solidFill>
                  <a:srgbClr val="000000"/>
                </a:solidFill>
                <a:latin typeface="Arial"/>
                <a:ea typeface="DejaVu Sans"/>
              </a:rPr>
              <a:t> e de forma diferenciada os </a:t>
            </a:r>
            <a:r>
              <a:rPr b="1" lang="pt-BR" sz="1800" spc="-1" strike="noStrike">
                <a:solidFill>
                  <a:srgbClr val="000000"/>
                </a:solidFill>
                <a:latin typeface="Arial"/>
                <a:ea typeface="DejaVu Sans"/>
              </a:rPr>
              <a:t>resíduos sólidos </a:t>
            </a:r>
            <a:r>
              <a:rPr b="0" lang="pt-BR" sz="1800" spc="-1" strike="noStrike">
                <a:solidFill>
                  <a:srgbClr val="000000"/>
                </a:solidFill>
                <a:latin typeface="Arial"/>
                <a:ea typeface="DejaVu Sans"/>
              </a:rPr>
              <a:t>gerados e a disponibilizar adequadamente os resíduos sólidos reutilizáveis e recicláveis para coleta ou devolução; </a:t>
            </a:r>
            <a:endParaRPr b="0" lang="pt-BR" sz="1800" spc="-1" strike="noStrike">
              <a:latin typeface="Arial"/>
            </a:endParaRPr>
          </a:p>
          <a:p>
            <a:pPr marL="685800" indent="-226440">
              <a:lnSpc>
                <a:spcPct val="100000"/>
              </a:lnSpc>
              <a:tabLst>
                <a:tab algn="l" pos="0"/>
              </a:tabLst>
            </a:pP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Parágrafo único. </a:t>
            </a:r>
            <a:r>
              <a:rPr b="0" lang="pt-BR" sz="1800" spc="-1" strike="noStrike">
                <a:solidFill>
                  <a:srgbClr val="000000"/>
                </a:solidFill>
                <a:latin typeface="Arial"/>
                <a:ea typeface="DejaVu Sans"/>
              </a:rPr>
              <a:t>Nos locais </a:t>
            </a:r>
            <a:r>
              <a:rPr b="1" lang="pt-BR" sz="1800" spc="-1" strike="noStrike">
                <a:solidFill>
                  <a:srgbClr val="000000"/>
                </a:solidFill>
                <a:latin typeface="Arial"/>
                <a:ea typeface="DejaVu Sans"/>
              </a:rPr>
              <a:t>não atendidos </a:t>
            </a:r>
            <a:r>
              <a:rPr b="0" lang="pt-BR" sz="1800" spc="-1" strike="noStrike">
                <a:solidFill>
                  <a:srgbClr val="000000"/>
                </a:solidFill>
                <a:latin typeface="Arial"/>
                <a:ea typeface="DejaVu Sans"/>
              </a:rPr>
              <a:t>por rede coletora de esgotos, é dever do usuário a construção, implantação e manutenção de </a:t>
            </a:r>
            <a:r>
              <a:rPr b="1" lang="pt-BR" sz="1800" spc="-1" strike="noStrike">
                <a:solidFill>
                  <a:srgbClr val="000000"/>
                </a:solidFill>
                <a:latin typeface="Arial"/>
                <a:ea typeface="DejaVu Sans"/>
              </a:rPr>
              <a:t>sistema individual de tratamento e disposição final de esgotos</a:t>
            </a:r>
            <a:r>
              <a:rPr b="0" lang="pt-BR" sz="1800" spc="-1" strike="noStrike">
                <a:solidFill>
                  <a:srgbClr val="000000"/>
                </a:solidFill>
                <a:latin typeface="Arial"/>
                <a:ea typeface="DejaVu Sans"/>
              </a:rPr>
              <a:t>, atendendo ao disposto na </a:t>
            </a:r>
            <a:r>
              <a:rPr b="1" lang="pt-BR" sz="1800" spc="-1" strike="noStrike">
                <a:solidFill>
                  <a:srgbClr val="000000"/>
                </a:solidFill>
                <a:latin typeface="Arial"/>
                <a:ea typeface="DejaVu Sans"/>
              </a:rPr>
              <a:t>legislação pertinente </a:t>
            </a:r>
            <a:r>
              <a:rPr b="0" lang="pt-BR" sz="1800" spc="-1" strike="noStrike">
                <a:solidFill>
                  <a:srgbClr val="000000"/>
                </a:solidFill>
                <a:latin typeface="Arial"/>
                <a:ea typeface="DejaVu Sans"/>
              </a:rPr>
              <a:t>e </a:t>
            </a:r>
            <a:r>
              <a:rPr b="1" lang="pt-BR" sz="1800" spc="-1" strike="noStrike">
                <a:solidFill>
                  <a:srgbClr val="000000"/>
                </a:solidFill>
                <a:latin typeface="Arial"/>
                <a:ea typeface="DejaVu Sans"/>
              </a:rPr>
              <a:t>conforme regulamentação do poder público municipal</a:t>
            </a:r>
            <a:r>
              <a:rPr b="0" lang="pt-BR" sz="1800" spc="-1" strike="noStrike">
                <a:solidFill>
                  <a:srgbClr val="000000"/>
                </a:solidFill>
                <a:latin typeface="Arial"/>
                <a:ea typeface="DejaVu Sans"/>
              </a:rPr>
              <a:t>, devendo promover seu reuso sempre que possível.</a:t>
            </a:r>
            <a:endParaRPr b="0" lang="pt-BR" sz="1800" spc="-1" strike="noStrike">
              <a:latin typeface="Arial"/>
            </a:endParaRPr>
          </a:p>
        </p:txBody>
      </p:sp>
      <p:sp>
        <p:nvSpPr>
          <p:cNvPr id="477"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DIREITOS E DEVERES DOS USUÁRIOS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78" name="CustomShape 1"/>
          <p:cNvSpPr/>
          <p:nvPr/>
        </p:nvSpPr>
        <p:spPr>
          <a:xfrm>
            <a:off x="504000" y="1768680"/>
            <a:ext cx="9070560" cy="4382640"/>
          </a:xfrm>
          <a:prstGeom prst="rect">
            <a:avLst/>
          </a:prstGeom>
          <a:noFill/>
          <a:ln>
            <a:noFill/>
          </a:ln>
        </p:spPr>
        <p:style>
          <a:lnRef idx="0"/>
          <a:fillRef idx="0"/>
          <a:effectRef idx="0"/>
          <a:fontRef idx="minor"/>
        </p:style>
      </p:sp>
      <p:sp>
        <p:nvSpPr>
          <p:cNvPr id="479"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IV</a:t>
            </a:r>
            <a:endParaRPr b="0" lang="pt-BR" sz="3600" spc="-1" strike="noStrike">
              <a:latin typeface="Arial"/>
            </a:endParaRPr>
          </a:p>
        </p:txBody>
      </p:sp>
      <p:sp>
        <p:nvSpPr>
          <p:cNvPr id="480" name="CustomShape 3"/>
          <p:cNvSpPr/>
          <p:nvPr/>
        </p:nvSpPr>
        <p:spPr>
          <a:xfrm>
            <a:off x="968400" y="4065480"/>
            <a:ext cx="911088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PRESTAÇÃO DOS SERVIÇOS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1"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31. </a:t>
            </a:r>
            <a:r>
              <a:rPr b="0" lang="pt-BR" sz="2000" spc="-1" strike="noStrike">
                <a:solidFill>
                  <a:srgbClr val="000000"/>
                </a:solidFill>
                <a:latin typeface="Arial"/>
                <a:ea typeface="DejaVu Sans"/>
              </a:rPr>
              <a:t>A prestação dos serviços de saneamento básico atenderá a requisitos mínimos de </a:t>
            </a:r>
            <a:r>
              <a:rPr b="1" lang="pt-BR" sz="2000" spc="-1" strike="noStrike">
                <a:solidFill>
                  <a:srgbClr val="000000"/>
                </a:solidFill>
                <a:latin typeface="Arial"/>
                <a:ea typeface="DejaVu Sans"/>
              </a:rPr>
              <a:t>qualidade</a:t>
            </a:r>
            <a:r>
              <a:rPr b="0" lang="pt-BR" sz="2000" spc="-1" strike="noStrike">
                <a:solidFill>
                  <a:srgbClr val="000000"/>
                </a:solidFill>
                <a:latin typeface="Arial"/>
                <a:ea typeface="DejaVu Sans"/>
              </a:rPr>
              <a:t>, incluindo </a:t>
            </a:r>
            <a:r>
              <a:rPr b="1" lang="pt-BR" sz="2000" spc="-1" strike="noStrike">
                <a:solidFill>
                  <a:srgbClr val="000000"/>
                </a:solidFill>
                <a:latin typeface="Arial"/>
                <a:ea typeface="DejaVu Sans"/>
              </a:rPr>
              <a:t>a regularidade</a:t>
            </a:r>
            <a:r>
              <a:rPr b="0" lang="pt-BR" sz="2000" spc="-1" strike="noStrike">
                <a:solidFill>
                  <a:srgbClr val="000000"/>
                </a:solidFill>
                <a:latin typeface="Arial"/>
                <a:ea typeface="DejaVu Sans"/>
              </a:rPr>
              <a:t>, a </a:t>
            </a:r>
            <a:r>
              <a:rPr b="1" lang="pt-BR" sz="2000" spc="-1" strike="noStrike">
                <a:solidFill>
                  <a:srgbClr val="000000"/>
                </a:solidFill>
                <a:latin typeface="Arial"/>
                <a:ea typeface="DejaVu Sans"/>
              </a:rPr>
              <a:t>continuidade</a:t>
            </a:r>
            <a:r>
              <a:rPr b="0" lang="pt-BR" sz="2000" spc="-1" strike="noStrike">
                <a:solidFill>
                  <a:srgbClr val="000000"/>
                </a:solidFill>
                <a:latin typeface="Arial"/>
                <a:ea typeface="DejaVu Sans"/>
              </a:rPr>
              <a:t>, o </a:t>
            </a:r>
            <a:r>
              <a:rPr b="1" lang="pt-BR" sz="2000" spc="-1" strike="noStrike">
                <a:solidFill>
                  <a:srgbClr val="000000"/>
                </a:solidFill>
                <a:latin typeface="Arial"/>
                <a:ea typeface="DejaVu Sans"/>
              </a:rPr>
              <a:t>atendimento dos usuários e às condições operacionais e de manutenção dos sistemas, de acordo com as normas regulamentares e contratuais</a:t>
            </a:r>
            <a:r>
              <a:rPr b="0" lang="pt-BR" sz="2000" spc="-1" strike="noStrike">
                <a:solidFill>
                  <a:srgbClr val="000000"/>
                </a:solidFill>
                <a:latin typeface="Arial"/>
                <a:ea typeface="DejaVu Sans"/>
              </a:rPr>
              <a:t>. </a:t>
            </a:r>
            <a:endParaRPr b="0" lang="pt-BR" sz="2000" spc="-1" strike="noStrike">
              <a:latin typeface="Arial"/>
            </a:endParaRPr>
          </a:p>
          <a:p>
            <a:pPr marL="228600" indent="-226440">
              <a:lnSpc>
                <a:spcPct val="100000"/>
              </a:lnSpc>
              <a:tabLst>
                <a:tab algn="l" pos="0"/>
              </a:tabLst>
            </a:pPr>
            <a:endParaRPr b="0" lang="pt-BR" sz="20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32. Toda edificação permanente urbana será conectada às redes públicas de abastecimento de água e de esgotamento sanitário disponíveis </a:t>
            </a:r>
            <a:r>
              <a:rPr b="0" lang="pt-BR" sz="2000" spc="-1" strike="noStrike">
                <a:solidFill>
                  <a:srgbClr val="000000"/>
                </a:solidFill>
                <a:latin typeface="Arial"/>
                <a:ea typeface="DejaVu Sans"/>
              </a:rPr>
              <a:t>e estará sujeita ao pagamento das tarifas e de outros preços públicos decorrentes da conexão e do uso desses serviços. </a:t>
            </a:r>
            <a:endParaRPr b="0" lang="pt-BR" sz="2000" spc="-1" strike="noStrike">
              <a:latin typeface="Arial"/>
            </a:endParaRPr>
          </a:p>
          <a:p>
            <a:pPr marL="228600" indent="-226440">
              <a:lnSpc>
                <a:spcPct val="100000"/>
              </a:lnSpc>
              <a:tabLst>
                <a:tab algn="l" pos="0"/>
              </a:tabLst>
            </a:pPr>
            <a:endParaRPr b="0" lang="pt-BR" sz="2000" spc="-1" strike="noStrike">
              <a:latin typeface="Arial"/>
            </a:endParaRPr>
          </a:p>
          <a:p>
            <a:pPr marL="685800" indent="-226440">
              <a:lnSpc>
                <a:spcPct val="100000"/>
              </a:lnSpc>
              <a:tabLst>
                <a:tab algn="l" pos="0"/>
              </a:tabLst>
            </a:pPr>
            <a:r>
              <a:rPr b="1" lang="pt-BR" sz="2000" spc="-1" strike="noStrike">
                <a:solidFill>
                  <a:srgbClr val="000000"/>
                </a:solidFill>
                <a:latin typeface="Arial"/>
                <a:ea typeface="DejaVu Sans"/>
              </a:rPr>
              <a:t>Parágrafo único. </a:t>
            </a:r>
            <a:r>
              <a:rPr b="0" lang="pt-BR" sz="2000" spc="-1" strike="noStrike">
                <a:solidFill>
                  <a:srgbClr val="000000"/>
                </a:solidFill>
                <a:latin typeface="Arial"/>
                <a:ea typeface="DejaVu Sans"/>
              </a:rPr>
              <a:t>Na ausência de redes públicas de água e esgotos, serão admitidas </a:t>
            </a:r>
            <a:r>
              <a:rPr b="1" lang="pt-BR" sz="2000" spc="-1" strike="noStrike">
                <a:solidFill>
                  <a:srgbClr val="000000"/>
                </a:solidFill>
                <a:latin typeface="Arial"/>
                <a:ea typeface="DejaVu Sans"/>
              </a:rPr>
              <a:t>soluções individuais </a:t>
            </a:r>
            <a:r>
              <a:rPr b="0" lang="pt-BR" sz="2000" spc="-1" strike="noStrike">
                <a:solidFill>
                  <a:srgbClr val="000000"/>
                </a:solidFill>
                <a:latin typeface="Arial"/>
                <a:ea typeface="DejaVu Sans"/>
              </a:rPr>
              <a:t>de abastecimento de água e de tratamento e disposição final dos esgotos sanitários, observadas as normas editadas pela entidade reguladora e pelos órgãos responsáveis pelas políticas ambiental, sanitária e de recursos hídricos.</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34. </a:t>
            </a:r>
            <a:r>
              <a:rPr b="0" lang="pt-BR" sz="2000" spc="-1" strike="noStrike">
                <a:solidFill>
                  <a:srgbClr val="000000"/>
                </a:solidFill>
                <a:latin typeface="Arial"/>
                <a:ea typeface="DejaVu Sans"/>
              </a:rPr>
              <a:t>Todo imóvel urbano deverá dispor as águas pluviais de acordo com as diretrizes estabelecidas no </a:t>
            </a:r>
            <a:r>
              <a:rPr b="1" lang="pt-BR" sz="2000" spc="-1" strike="noStrike">
                <a:solidFill>
                  <a:srgbClr val="000000"/>
                </a:solidFill>
                <a:latin typeface="Arial"/>
                <a:ea typeface="DejaVu Sans"/>
              </a:rPr>
              <a:t>Plano Municipal de Saneamento Básico e no Plano Diretor de Drenagem de Águas Pluviais de Natal.</a:t>
            </a:r>
            <a:endParaRPr b="0" lang="pt-BR" sz="2000" spc="-1" strike="noStrike">
              <a:latin typeface="Arial"/>
            </a:endParaRPr>
          </a:p>
        </p:txBody>
      </p:sp>
      <p:sp>
        <p:nvSpPr>
          <p:cNvPr id="482"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PRESTAÇÃO DOS SERVIÇOS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3" name="CustomShape 1"/>
          <p:cNvSpPr/>
          <p:nvPr/>
        </p:nvSpPr>
        <p:spPr>
          <a:xfrm>
            <a:off x="504000" y="1768680"/>
            <a:ext cx="9070560" cy="4382640"/>
          </a:xfrm>
          <a:prstGeom prst="rect">
            <a:avLst/>
          </a:prstGeom>
          <a:noFill/>
          <a:ln>
            <a:noFill/>
          </a:ln>
        </p:spPr>
        <p:style>
          <a:lnRef idx="0"/>
          <a:fillRef idx="0"/>
          <a:effectRef idx="0"/>
          <a:fontRef idx="minor"/>
        </p:style>
      </p:sp>
      <p:sp>
        <p:nvSpPr>
          <p:cNvPr id="484"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V</a:t>
            </a:r>
            <a:endParaRPr b="0" lang="pt-BR" sz="3600" spc="-1" strike="noStrike">
              <a:latin typeface="Arial"/>
            </a:endParaRPr>
          </a:p>
        </p:txBody>
      </p:sp>
      <p:sp>
        <p:nvSpPr>
          <p:cNvPr id="485"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ASPECTOS ECONÔMICOS E SOCIAIS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6"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228600" indent="-226440">
              <a:lnSpc>
                <a:spcPct val="100000"/>
              </a:lnSpc>
              <a:tabLst>
                <a:tab algn="l" pos="0"/>
              </a:tabLst>
            </a:pPr>
            <a:r>
              <a:rPr b="1" lang="pt-BR" sz="2000" spc="-1" strike="noStrike">
                <a:solidFill>
                  <a:srgbClr val="000000"/>
                </a:solidFill>
                <a:latin typeface="Arial"/>
                <a:ea typeface="DejaVu Sans"/>
              </a:rPr>
              <a:t>Art. 37. </a:t>
            </a:r>
            <a:r>
              <a:rPr b="0" lang="pt-BR" sz="2000" spc="-1" strike="noStrike">
                <a:solidFill>
                  <a:srgbClr val="000000"/>
                </a:solidFill>
                <a:latin typeface="Arial"/>
                <a:ea typeface="DejaVu Sans"/>
              </a:rPr>
              <a:t>Os serviços públicos de saneamento básico terão a </a:t>
            </a:r>
            <a:r>
              <a:rPr b="1" lang="pt-BR" sz="2000" spc="-1" strike="noStrike">
                <a:solidFill>
                  <a:srgbClr val="000000"/>
                </a:solidFill>
                <a:latin typeface="Arial"/>
                <a:ea typeface="DejaVu Sans"/>
              </a:rPr>
              <a:t>sustentabilidade econômico financeira</a:t>
            </a:r>
            <a:r>
              <a:rPr b="0" lang="pt-BR" sz="2000" spc="-1" strike="noStrike">
                <a:solidFill>
                  <a:srgbClr val="000000"/>
                </a:solidFill>
                <a:latin typeface="Arial"/>
                <a:ea typeface="DejaVu Sans"/>
              </a:rPr>
              <a:t> assegurada, mediante remuneração pela cobrança dos serviços</a:t>
            </a:r>
            <a:r>
              <a:rPr b="0" lang="pt-BR" sz="1800" spc="-1" strike="noStrike">
                <a:solidFill>
                  <a:srgbClr val="000000"/>
                </a:solidFill>
                <a:latin typeface="Arial"/>
                <a:ea typeface="DejaVu Sans"/>
              </a:rPr>
              <a:t>: </a:t>
            </a:r>
            <a:endParaRPr b="0" lang="pt-BR" sz="1800" spc="-1" strike="noStrike">
              <a:latin typeface="Arial"/>
            </a:endParaRPr>
          </a:p>
          <a:p>
            <a:pPr marL="685800" indent="-226440">
              <a:lnSpc>
                <a:spcPct val="100000"/>
              </a:lnSpc>
              <a:tabLst>
                <a:tab algn="l" pos="0"/>
              </a:tabLst>
            </a:pPr>
            <a:r>
              <a:rPr b="1" lang="pt-BR" sz="2000" spc="-1" strike="noStrike">
                <a:solidFill>
                  <a:srgbClr val="000000"/>
                </a:solidFill>
                <a:latin typeface="Arial"/>
                <a:ea typeface="DejaVu Sans"/>
              </a:rPr>
              <a:t>I -</a:t>
            </a:r>
            <a:r>
              <a:rPr b="0" lang="pt-BR" sz="2000" spc="-1" strike="noStrike">
                <a:solidFill>
                  <a:srgbClr val="000000"/>
                </a:solidFill>
                <a:latin typeface="Arial"/>
                <a:ea typeface="DejaVu Sans"/>
              </a:rPr>
              <a:t> de </a:t>
            </a:r>
            <a:r>
              <a:rPr b="1" lang="pt-BR" sz="2000" spc="-1" strike="noStrike">
                <a:solidFill>
                  <a:srgbClr val="000000"/>
                </a:solidFill>
                <a:latin typeface="Arial"/>
                <a:ea typeface="DejaVu Sans"/>
              </a:rPr>
              <a:t>abastecimento de água </a:t>
            </a:r>
            <a:r>
              <a:rPr b="0" lang="pt-BR" sz="2000" spc="-1" strike="noStrike">
                <a:solidFill>
                  <a:srgbClr val="000000"/>
                </a:solidFill>
                <a:latin typeface="Arial"/>
                <a:ea typeface="DejaVu Sans"/>
              </a:rPr>
              <a:t>e </a:t>
            </a:r>
            <a:r>
              <a:rPr b="1" lang="pt-BR" sz="2000" spc="-1" strike="noStrike">
                <a:solidFill>
                  <a:srgbClr val="000000"/>
                </a:solidFill>
                <a:latin typeface="Arial"/>
                <a:ea typeface="DejaVu Sans"/>
              </a:rPr>
              <a:t>esgotamento sanitário</a:t>
            </a:r>
            <a:r>
              <a:rPr b="0" lang="pt-BR" sz="2000" spc="-1" strike="noStrike">
                <a:solidFill>
                  <a:srgbClr val="000000"/>
                </a:solidFill>
                <a:latin typeface="Arial"/>
                <a:ea typeface="DejaVu Sans"/>
              </a:rPr>
              <a:t>: preferencialmente na forma de </a:t>
            </a:r>
            <a:r>
              <a:rPr b="1" lang="pt-BR" sz="2000" spc="-1" strike="noStrike">
                <a:solidFill>
                  <a:srgbClr val="000000"/>
                </a:solidFill>
                <a:latin typeface="Arial"/>
                <a:ea typeface="DejaVu Sans"/>
              </a:rPr>
              <a:t>tarifas e outros preços públicos</a:t>
            </a:r>
            <a:r>
              <a:rPr b="0" lang="pt-BR" sz="2000" spc="-1" strike="noStrike">
                <a:solidFill>
                  <a:srgbClr val="000000"/>
                </a:solidFill>
                <a:latin typeface="Arial"/>
                <a:ea typeface="DejaVu Sans"/>
              </a:rPr>
              <a:t>;</a:t>
            </a:r>
            <a:endParaRPr b="0" lang="pt-BR" sz="2000" spc="-1" strike="noStrike">
              <a:latin typeface="Arial"/>
            </a:endParaRPr>
          </a:p>
          <a:p>
            <a:pPr marL="685800" indent="-226440">
              <a:lnSpc>
                <a:spcPct val="100000"/>
              </a:lnSpc>
              <a:tabLst>
                <a:tab algn="l" pos="0"/>
              </a:tabLst>
            </a:pPr>
            <a:r>
              <a:rPr b="1" lang="pt-BR" sz="2000" spc="-1" strike="noStrike">
                <a:solidFill>
                  <a:srgbClr val="000000"/>
                </a:solidFill>
                <a:latin typeface="Arial"/>
                <a:ea typeface="DejaVu Sans"/>
              </a:rPr>
              <a:t>II -</a:t>
            </a:r>
            <a:r>
              <a:rPr b="0" lang="pt-BR" sz="2000" spc="-1" strike="noStrike">
                <a:solidFill>
                  <a:srgbClr val="000000"/>
                </a:solidFill>
                <a:latin typeface="Arial"/>
                <a:ea typeface="DejaVu Sans"/>
              </a:rPr>
              <a:t> de </a:t>
            </a:r>
            <a:r>
              <a:rPr b="1" lang="pt-BR" sz="2000" spc="-1" strike="noStrike">
                <a:solidFill>
                  <a:srgbClr val="000000"/>
                </a:solidFill>
                <a:latin typeface="Arial"/>
                <a:ea typeface="DejaVu Sans"/>
              </a:rPr>
              <a:t>limpeza urbana </a:t>
            </a:r>
            <a:r>
              <a:rPr b="0" lang="pt-BR" sz="2000" spc="-1" strike="noStrike">
                <a:solidFill>
                  <a:srgbClr val="000000"/>
                </a:solidFill>
                <a:latin typeface="Arial"/>
                <a:ea typeface="DejaVu Sans"/>
              </a:rPr>
              <a:t>e </a:t>
            </a:r>
            <a:r>
              <a:rPr b="1" lang="pt-BR" sz="2000" spc="-1" strike="noStrike">
                <a:solidFill>
                  <a:srgbClr val="000000"/>
                </a:solidFill>
                <a:latin typeface="Arial"/>
                <a:ea typeface="DejaVu Sans"/>
              </a:rPr>
              <a:t>manejo de resíduos sólidos urbanos</a:t>
            </a:r>
            <a:r>
              <a:rPr b="0" lang="pt-BR" sz="2000" spc="-1" strike="noStrike">
                <a:solidFill>
                  <a:srgbClr val="000000"/>
                </a:solidFill>
                <a:latin typeface="Arial"/>
                <a:ea typeface="DejaVu Sans"/>
              </a:rPr>
              <a:t>: taxas ou tarifas e outros preços públicos;</a:t>
            </a:r>
            <a:endParaRPr b="0" lang="pt-BR" sz="2000" spc="-1" strike="noStrike">
              <a:latin typeface="Arial"/>
            </a:endParaRPr>
          </a:p>
          <a:p>
            <a:pPr marL="685800" indent="-226440">
              <a:lnSpc>
                <a:spcPct val="100000"/>
              </a:lnSpc>
              <a:tabLst>
                <a:tab algn="l" pos="0"/>
              </a:tabLst>
            </a:pPr>
            <a:r>
              <a:rPr b="1" lang="pt-BR" sz="2000" spc="-1" strike="noStrike">
                <a:solidFill>
                  <a:srgbClr val="000000"/>
                </a:solidFill>
                <a:latin typeface="Arial"/>
                <a:ea typeface="DejaVu Sans"/>
              </a:rPr>
              <a:t>III -</a:t>
            </a:r>
            <a:r>
              <a:rPr b="0" lang="pt-BR" sz="2000" spc="-1" strike="noStrike">
                <a:solidFill>
                  <a:srgbClr val="000000"/>
                </a:solidFill>
                <a:latin typeface="Arial"/>
                <a:ea typeface="DejaVu Sans"/>
              </a:rPr>
              <a:t> de </a:t>
            </a:r>
            <a:r>
              <a:rPr b="1" lang="pt-BR" sz="2000" spc="-1" strike="noStrike">
                <a:solidFill>
                  <a:srgbClr val="000000"/>
                </a:solidFill>
                <a:latin typeface="Arial"/>
                <a:ea typeface="DejaVu Sans"/>
              </a:rPr>
              <a:t>manejo de águas pluviais </a:t>
            </a:r>
            <a:r>
              <a:rPr b="0" lang="pt-BR" sz="2000" spc="-1" strike="noStrike">
                <a:solidFill>
                  <a:srgbClr val="000000"/>
                </a:solidFill>
                <a:latin typeface="Arial"/>
                <a:ea typeface="DejaVu Sans"/>
              </a:rPr>
              <a:t>urbanas: na forma de tributos, inclusive taxas, em conformidade com o regime de prestação do serviço ou de suas atividades; </a:t>
            </a:r>
            <a:endParaRPr b="0" lang="pt-BR" sz="2000" spc="-1" strike="noStrike">
              <a:latin typeface="Arial"/>
            </a:endParaRPr>
          </a:p>
          <a:p>
            <a:pPr marL="685800" indent="-226440">
              <a:lnSpc>
                <a:spcPct val="100000"/>
              </a:lnSpc>
              <a:tabLst>
                <a:tab algn="l" pos="0"/>
              </a:tabLst>
            </a:pPr>
            <a:r>
              <a:rPr b="1" lang="pt-BR" sz="2000" spc="-1" strike="noStrike">
                <a:solidFill>
                  <a:srgbClr val="000000"/>
                </a:solidFill>
                <a:latin typeface="Arial"/>
                <a:ea typeface="DejaVu Sans"/>
              </a:rPr>
              <a:t>IV – </a:t>
            </a:r>
            <a:r>
              <a:rPr b="0" lang="pt-BR" sz="2000" spc="-1" strike="noStrike">
                <a:solidFill>
                  <a:srgbClr val="000000"/>
                </a:solidFill>
                <a:latin typeface="Arial"/>
                <a:ea typeface="DejaVu Sans"/>
              </a:rPr>
              <a:t>a </a:t>
            </a:r>
            <a:r>
              <a:rPr b="1" lang="pt-BR" sz="2000" spc="-1" strike="noStrike">
                <a:solidFill>
                  <a:srgbClr val="000000"/>
                </a:solidFill>
                <a:latin typeface="Arial"/>
                <a:ea typeface="DejaVu Sans"/>
              </a:rPr>
              <a:t>lei poderá instituir outras fontes </a:t>
            </a:r>
            <a:r>
              <a:rPr b="0" lang="pt-BR" sz="2000" spc="-1" strike="noStrike">
                <a:solidFill>
                  <a:srgbClr val="000000"/>
                </a:solidFill>
                <a:latin typeface="Arial"/>
                <a:ea typeface="DejaVu Sans"/>
              </a:rPr>
              <a:t>destinadas a garantir a manutenção ou expansão das atividades direta ou indiretamente ligada ao saneamento básico.</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p:txBody>
      </p:sp>
      <p:sp>
        <p:nvSpPr>
          <p:cNvPr id="487"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ASPECTOS ECONÔMICOS E SOCIAIS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8" name="CustomShape 1"/>
          <p:cNvSpPr/>
          <p:nvPr/>
        </p:nvSpPr>
        <p:spPr>
          <a:xfrm>
            <a:off x="325440" y="1065240"/>
            <a:ext cx="9356760" cy="6278760"/>
          </a:xfrm>
          <a:prstGeom prst="rect">
            <a:avLst/>
          </a:prstGeom>
          <a:noFill/>
          <a:ln>
            <a:noFill/>
          </a:ln>
        </p:spPr>
        <p:style>
          <a:lnRef idx="0"/>
          <a:fillRef idx="0"/>
          <a:effectRef idx="0"/>
          <a:fontRef idx="minor"/>
        </p:style>
        <p:txBody>
          <a:bodyPr lIns="0" rIns="0" tIns="0" bIns="0">
            <a:noAutofit/>
          </a:bodyPr>
          <a:p>
            <a:pPr>
              <a:lnSpc>
                <a:spcPct val="90000"/>
              </a:lnSpc>
            </a:pP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 1º. </a:t>
            </a:r>
            <a:r>
              <a:rPr b="0" lang="pt-BR" sz="1800" spc="-1" strike="noStrike">
                <a:solidFill>
                  <a:srgbClr val="000000"/>
                </a:solidFill>
                <a:latin typeface="Arial"/>
                <a:ea typeface="DejaVu Sans"/>
              </a:rPr>
              <a:t>Observado o disposto nos incisos I a III do caput deste artigo</a:t>
            </a:r>
            <a:r>
              <a:rPr b="1" lang="pt-BR" sz="1800" spc="-1" strike="noStrike">
                <a:solidFill>
                  <a:srgbClr val="000000"/>
                </a:solidFill>
                <a:latin typeface="Arial"/>
                <a:ea typeface="DejaVu Sans"/>
              </a:rPr>
              <a:t>, a instituição das tarifas e taxas para os serviços de saneamento básico observará os princípios instituídos pelo artigo 6º e as diretrizes contidas nos artigos 8º e 9º </a:t>
            </a:r>
            <a:r>
              <a:rPr b="0" lang="pt-BR" sz="1800" spc="-1" strike="noStrike">
                <a:solidFill>
                  <a:srgbClr val="000000"/>
                </a:solidFill>
                <a:latin typeface="Arial"/>
                <a:ea typeface="DejaVu Sans"/>
              </a:rPr>
              <a:t>da presente lei: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prioridade para atendimento </a:t>
            </a:r>
            <a:r>
              <a:rPr b="0" lang="pt-BR" sz="1800" spc="-1" strike="noStrike">
                <a:solidFill>
                  <a:srgbClr val="000000"/>
                </a:solidFill>
                <a:latin typeface="Arial"/>
                <a:ea typeface="DejaVu Sans"/>
              </a:rPr>
              <a:t>das funções essenciais relacionadas à saúde pública;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II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ampliação do acesso</a:t>
            </a:r>
            <a:r>
              <a:rPr b="0" lang="pt-BR" sz="1800" spc="-1" strike="noStrike">
                <a:solidFill>
                  <a:srgbClr val="000000"/>
                </a:solidFill>
                <a:latin typeface="Arial"/>
                <a:ea typeface="DejaVu Sans"/>
              </a:rPr>
              <a:t> dos usuários de localidades de </a:t>
            </a:r>
            <a:r>
              <a:rPr b="1" lang="pt-BR" sz="1800" spc="-1" strike="noStrike">
                <a:solidFill>
                  <a:srgbClr val="000000"/>
                </a:solidFill>
                <a:latin typeface="Arial"/>
                <a:ea typeface="DejaVu Sans"/>
              </a:rPr>
              <a:t>baixa renda </a:t>
            </a:r>
            <a:r>
              <a:rPr b="0" lang="pt-BR" sz="1800" spc="-1" strike="noStrike">
                <a:solidFill>
                  <a:srgbClr val="000000"/>
                </a:solidFill>
                <a:latin typeface="Arial"/>
                <a:ea typeface="DejaVu Sans"/>
              </a:rPr>
              <a:t>aos serviços;</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III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geração dos recursos </a:t>
            </a:r>
            <a:r>
              <a:rPr b="0" lang="pt-BR" sz="1800" spc="-1" strike="noStrike">
                <a:solidFill>
                  <a:srgbClr val="000000"/>
                </a:solidFill>
                <a:latin typeface="Arial"/>
                <a:ea typeface="DejaVu Sans"/>
              </a:rPr>
              <a:t>necessários para realização dos investimentos, objetivando o cumprimento das metas e objetivos do serviço;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IV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inibição do desperdício</a:t>
            </a:r>
            <a:r>
              <a:rPr b="0" lang="pt-BR" sz="1800" spc="-1" strike="noStrike">
                <a:solidFill>
                  <a:srgbClr val="000000"/>
                </a:solidFill>
                <a:latin typeface="Arial"/>
                <a:ea typeface="DejaVu Sans"/>
              </a:rPr>
              <a:t> de recursos;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V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recuperação</a:t>
            </a:r>
            <a:r>
              <a:rPr b="0" lang="pt-BR" sz="1800" spc="-1" strike="noStrike">
                <a:solidFill>
                  <a:srgbClr val="000000"/>
                </a:solidFill>
                <a:latin typeface="Arial"/>
                <a:ea typeface="DejaVu Sans"/>
              </a:rPr>
              <a:t> dos custos incorridos na prestação do serviço, em regime de equilíbrio econômicofinanceiro e remuneração adequada do capital investido pelos prestadores dos serviços; VI - estímulo ao uso de tecnologias modernas e eficientes, compatíveis com os níveis exigidos de qualidade, continuidade e segurança na prestação dos serviços; </a:t>
            </a:r>
            <a:endParaRPr b="0" lang="pt-BR" sz="1800" spc="-1" strike="noStrike">
              <a:latin typeface="Arial"/>
            </a:endParaRPr>
          </a:p>
          <a:p>
            <a:pPr marL="1143000" indent="-226440">
              <a:lnSpc>
                <a:spcPct val="100000"/>
              </a:lnSpc>
              <a:tabLst>
                <a:tab algn="l" pos="0"/>
              </a:tabLst>
            </a:pPr>
            <a:endParaRPr b="0" lang="pt-BR" sz="1800" spc="-1" strike="noStrike">
              <a:latin typeface="Arial"/>
            </a:endParaRPr>
          </a:p>
          <a:p>
            <a:pPr marL="685800" indent="-226440">
              <a:lnSpc>
                <a:spcPct val="100000"/>
              </a:lnSpc>
              <a:tabLst>
                <a:tab algn="l" pos="0"/>
              </a:tabLst>
            </a:pPr>
            <a:r>
              <a:rPr b="1" lang="pt-BR" sz="1800" spc="-1" strike="noStrike">
                <a:solidFill>
                  <a:srgbClr val="000000"/>
                </a:solidFill>
                <a:latin typeface="Arial"/>
                <a:ea typeface="DejaVu Sans"/>
              </a:rPr>
              <a:t>§ 2º. </a:t>
            </a:r>
            <a:r>
              <a:rPr b="0" lang="pt-BR" sz="1800" spc="-1" strike="noStrike">
                <a:solidFill>
                  <a:srgbClr val="000000"/>
                </a:solidFill>
                <a:latin typeface="Arial"/>
                <a:ea typeface="DejaVu Sans"/>
              </a:rPr>
              <a:t>Ao usuário que desenvolva ações que contribuam para o tratamento ou reaproveitamento de resíduos sólidos, será proporcionado algum incentivo a ser regulamentado em Decreto. </a:t>
            </a:r>
            <a:endParaRPr b="0" lang="pt-BR" sz="1800" spc="-1" strike="noStrike">
              <a:latin typeface="Arial"/>
            </a:endParaRPr>
          </a:p>
          <a:p>
            <a:pPr marL="685800" indent="-226440">
              <a:lnSpc>
                <a:spcPct val="100000"/>
              </a:lnSpc>
              <a:tabLst>
                <a:tab algn="l" pos="0"/>
              </a:tabLst>
            </a:pPr>
            <a:endParaRPr b="0" lang="pt-BR" sz="1800" spc="-1" strike="noStrike">
              <a:latin typeface="Arial"/>
            </a:endParaRPr>
          </a:p>
        </p:txBody>
      </p:sp>
      <p:sp>
        <p:nvSpPr>
          <p:cNvPr id="489"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ASPECTOS ECONÔMICOS E SOCIAIS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0" name="CustomShape 1"/>
          <p:cNvSpPr/>
          <p:nvPr/>
        </p:nvSpPr>
        <p:spPr>
          <a:xfrm>
            <a:off x="325440" y="1279440"/>
            <a:ext cx="9356760" cy="606456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2000" spc="-1" strike="noStrike">
                <a:solidFill>
                  <a:srgbClr val="000000"/>
                </a:solidFill>
                <a:latin typeface="Arial"/>
                <a:ea typeface="DejaVu Sans"/>
              </a:rPr>
              <a:t>Art. 38. </a:t>
            </a:r>
            <a:r>
              <a:rPr b="0" lang="pt-BR" sz="2000" spc="-1" strike="noStrike">
                <a:solidFill>
                  <a:srgbClr val="000000"/>
                </a:solidFill>
                <a:latin typeface="Arial"/>
                <a:ea typeface="DejaVu Sans"/>
              </a:rPr>
              <a:t>Os serviços de saneamento básico poderão ser interrompidos pelo prestador nas seguintes hipóteses: </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a:p>
            <a:pPr marL="1143000" indent="-226440">
              <a:lnSpc>
                <a:spcPct val="100000"/>
              </a:lnSpc>
              <a:tabLst>
                <a:tab algn="l" pos="0"/>
              </a:tabLst>
            </a:pPr>
            <a:r>
              <a:rPr b="1" lang="pt-BR" sz="2000" spc="-1" strike="noStrike">
                <a:solidFill>
                  <a:srgbClr val="000000"/>
                </a:solidFill>
                <a:latin typeface="Arial"/>
                <a:ea typeface="DejaVu Sans"/>
              </a:rPr>
              <a:t>I - situações de emergência </a:t>
            </a:r>
            <a:r>
              <a:rPr b="0" lang="pt-BR" sz="2000" spc="-1" strike="noStrike">
                <a:solidFill>
                  <a:srgbClr val="000000"/>
                </a:solidFill>
                <a:latin typeface="Arial"/>
                <a:ea typeface="DejaVu Sans"/>
              </a:rPr>
              <a:t>que atinjam a segurança de pessoas e bens;</a:t>
            </a:r>
            <a:endParaRPr b="0" lang="pt-BR" sz="2000" spc="-1" strike="noStrike">
              <a:latin typeface="Arial"/>
            </a:endParaRPr>
          </a:p>
          <a:p>
            <a:pPr marL="1143000" indent="-226440">
              <a:lnSpc>
                <a:spcPct val="100000"/>
              </a:lnSpc>
              <a:tabLst>
                <a:tab algn="l" pos="0"/>
              </a:tabLst>
            </a:pPr>
            <a:r>
              <a:rPr b="1" lang="pt-BR" sz="2000" spc="-1" strike="noStrike">
                <a:solidFill>
                  <a:srgbClr val="000000"/>
                </a:solidFill>
                <a:latin typeface="Arial"/>
                <a:ea typeface="DejaVu Sans"/>
              </a:rPr>
              <a:t>II - </a:t>
            </a:r>
            <a:r>
              <a:rPr b="0" lang="pt-BR" sz="2000" spc="-1" strike="noStrike">
                <a:solidFill>
                  <a:srgbClr val="000000"/>
                </a:solidFill>
                <a:latin typeface="Arial"/>
                <a:ea typeface="DejaVu Sans"/>
              </a:rPr>
              <a:t>necessidade de efetuar reparos, modificações ou melhorias de qualquer natureza nos sistemas;</a:t>
            </a:r>
            <a:endParaRPr b="0" lang="pt-BR" sz="2000" spc="-1" strike="noStrike">
              <a:latin typeface="Arial"/>
            </a:endParaRPr>
          </a:p>
          <a:p>
            <a:pPr marL="1143000" indent="-226440">
              <a:lnSpc>
                <a:spcPct val="100000"/>
              </a:lnSpc>
              <a:tabLst>
                <a:tab algn="l" pos="0"/>
              </a:tabLst>
            </a:pPr>
            <a:r>
              <a:rPr b="1" lang="pt-BR" sz="2000" spc="-1" strike="noStrike">
                <a:solidFill>
                  <a:srgbClr val="000000"/>
                </a:solidFill>
                <a:latin typeface="Arial"/>
                <a:ea typeface="DejaVu Sans"/>
              </a:rPr>
              <a:t>III - negativa do usuário</a:t>
            </a:r>
            <a:r>
              <a:rPr b="0" lang="pt-BR" sz="2000" spc="-1" strike="noStrike">
                <a:solidFill>
                  <a:srgbClr val="000000"/>
                </a:solidFill>
                <a:latin typeface="Arial"/>
                <a:ea typeface="DejaVu Sans"/>
              </a:rPr>
              <a:t> em permitir a instalação de dispositivo de leitura de água consumida ou esgoto coletado, após ter sido previamente notificado; </a:t>
            </a:r>
            <a:endParaRPr b="0" lang="pt-BR" sz="2000" spc="-1" strike="noStrike">
              <a:latin typeface="Arial"/>
            </a:endParaRPr>
          </a:p>
          <a:p>
            <a:pPr marL="1143000" indent="-226440">
              <a:lnSpc>
                <a:spcPct val="100000"/>
              </a:lnSpc>
              <a:tabLst>
                <a:tab algn="l" pos="0"/>
              </a:tabLst>
            </a:pPr>
            <a:r>
              <a:rPr b="1" lang="pt-BR" sz="2000" spc="-1" strike="noStrike">
                <a:solidFill>
                  <a:srgbClr val="000000"/>
                </a:solidFill>
                <a:latin typeface="Arial"/>
                <a:ea typeface="DejaVu Sans"/>
              </a:rPr>
              <a:t>IV - manipulação indevida </a:t>
            </a:r>
            <a:r>
              <a:rPr b="0" lang="pt-BR" sz="2000" spc="-1" strike="noStrike">
                <a:solidFill>
                  <a:srgbClr val="000000"/>
                </a:solidFill>
                <a:latin typeface="Arial"/>
                <a:ea typeface="DejaVu Sans"/>
              </a:rPr>
              <a:t>de qualquer tubulação, equipamento ou instalação do prestador, por parte do usuário; e </a:t>
            </a:r>
            <a:endParaRPr b="0" lang="pt-BR" sz="2000" spc="-1" strike="noStrike">
              <a:latin typeface="Arial"/>
            </a:endParaRPr>
          </a:p>
          <a:p>
            <a:pPr marL="1143000" indent="-226440">
              <a:lnSpc>
                <a:spcPct val="100000"/>
              </a:lnSpc>
              <a:tabLst>
                <a:tab algn="l" pos="0"/>
              </a:tabLst>
            </a:pPr>
            <a:r>
              <a:rPr b="1" lang="pt-BR" sz="2000" spc="-1" strike="noStrike">
                <a:solidFill>
                  <a:srgbClr val="000000"/>
                </a:solidFill>
                <a:latin typeface="Arial"/>
                <a:ea typeface="DejaVu Sans"/>
              </a:rPr>
              <a:t>V - inadimplemento do usuário</a:t>
            </a:r>
            <a:r>
              <a:rPr b="0" lang="pt-BR" sz="2000" spc="-1" strike="noStrike">
                <a:solidFill>
                  <a:srgbClr val="000000"/>
                </a:solidFill>
                <a:latin typeface="Arial"/>
                <a:ea typeface="DejaVu Sans"/>
              </a:rPr>
              <a:t>, após ter sido formalmente notificado. </a:t>
            </a:r>
            <a:endParaRPr b="0" lang="pt-BR" sz="2000" spc="-1" strike="noStrike">
              <a:latin typeface="Arial"/>
            </a:endParaRPr>
          </a:p>
          <a:p>
            <a:pPr marL="1143000" indent="-226440">
              <a:lnSpc>
                <a:spcPct val="100000"/>
              </a:lnSpc>
              <a:tabLst>
                <a:tab algn="l" pos="0"/>
              </a:tabLst>
            </a:pPr>
            <a:endParaRPr b="0" lang="pt-BR" sz="2000" spc="-1" strike="noStrike">
              <a:latin typeface="Arial"/>
            </a:endParaRPr>
          </a:p>
          <a:p>
            <a:pPr marL="1143000" indent="-226440">
              <a:lnSpc>
                <a:spcPct val="100000"/>
              </a:lnSpc>
              <a:tabLst>
                <a:tab algn="l" pos="0"/>
              </a:tabLst>
            </a:pPr>
            <a:r>
              <a:rPr b="0" lang="pt-BR" sz="2000" spc="-1" strike="noStrike">
                <a:solidFill>
                  <a:srgbClr val="000000"/>
                </a:solidFill>
                <a:latin typeface="Arial"/>
                <a:ea typeface="DejaVu Sans"/>
              </a:rPr>
              <a:t>§ 1º As </a:t>
            </a:r>
            <a:r>
              <a:rPr b="1" lang="pt-BR" sz="2000" spc="-1" strike="noStrike">
                <a:solidFill>
                  <a:srgbClr val="000000"/>
                </a:solidFill>
                <a:latin typeface="Arial"/>
                <a:ea typeface="DejaVu Sans"/>
              </a:rPr>
              <a:t>interrupções programadas </a:t>
            </a:r>
            <a:r>
              <a:rPr b="0" lang="pt-BR" sz="2000" spc="-1" strike="noStrike">
                <a:solidFill>
                  <a:srgbClr val="000000"/>
                </a:solidFill>
                <a:latin typeface="Arial"/>
                <a:ea typeface="DejaVu Sans"/>
              </a:rPr>
              <a:t>serão previamente comunicadas ao órgão regulador e aos usuários. </a:t>
            </a:r>
            <a:endParaRPr b="0" lang="pt-BR" sz="2000" spc="-1" strike="noStrike">
              <a:latin typeface="Arial"/>
            </a:endParaRPr>
          </a:p>
        </p:txBody>
      </p:sp>
      <p:sp>
        <p:nvSpPr>
          <p:cNvPr id="491"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ASPECTOS ECONÔMICOS E SOCIAIS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2" name="CustomShape 1"/>
          <p:cNvSpPr/>
          <p:nvPr/>
        </p:nvSpPr>
        <p:spPr>
          <a:xfrm>
            <a:off x="504000" y="1768680"/>
            <a:ext cx="9070560" cy="4382640"/>
          </a:xfrm>
          <a:prstGeom prst="rect">
            <a:avLst/>
          </a:prstGeom>
          <a:noFill/>
          <a:ln>
            <a:noFill/>
          </a:ln>
        </p:spPr>
        <p:style>
          <a:lnRef idx="0"/>
          <a:fillRef idx="0"/>
          <a:effectRef idx="0"/>
          <a:fontRef idx="minor"/>
        </p:style>
      </p:sp>
      <p:sp>
        <p:nvSpPr>
          <p:cNvPr id="493"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VI</a:t>
            </a:r>
            <a:endParaRPr b="0" lang="pt-BR" sz="3600" spc="-1" strike="noStrike">
              <a:latin typeface="Arial"/>
            </a:endParaRPr>
          </a:p>
        </p:txBody>
      </p:sp>
      <p:sp>
        <p:nvSpPr>
          <p:cNvPr id="494"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REGULAÇÃO 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5" name="CustomShape 1"/>
          <p:cNvSpPr/>
          <p:nvPr/>
        </p:nvSpPr>
        <p:spPr>
          <a:xfrm>
            <a:off x="325440" y="1065240"/>
            <a:ext cx="9356760" cy="6492960"/>
          </a:xfrm>
          <a:prstGeom prst="rect">
            <a:avLst/>
          </a:prstGeom>
          <a:noFill/>
          <a:ln>
            <a:noFill/>
          </a:ln>
        </p:spPr>
        <p:style>
          <a:lnRef idx="0"/>
          <a:fillRef idx="0"/>
          <a:effectRef idx="0"/>
          <a:fontRef idx="minor"/>
        </p:style>
        <p:txBody>
          <a:bodyPr lIns="0" rIns="0" tIns="0" bIns="0">
            <a:noAutofit/>
          </a:bodyPr>
          <a:p>
            <a:pPr marL="685800" indent="-226440" algn="just">
              <a:lnSpc>
                <a:spcPct val="100000"/>
              </a:lnSpc>
              <a:tabLst>
                <a:tab algn="l" pos="0"/>
              </a:tabLst>
            </a:pPr>
            <a:r>
              <a:rPr b="1" lang="pt-BR" sz="1600" spc="-1" strike="noStrike">
                <a:solidFill>
                  <a:srgbClr val="000000"/>
                </a:solidFill>
                <a:latin typeface="Arial"/>
                <a:ea typeface="DejaVu Sans"/>
              </a:rPr>
              <a:t>Art. 40. </a:t>
            </a:r>
            <a:r>
              <a:rPr b="0" lang="pt-BR" sz="1600" spc="-1" strike="noStrike">
                <a:solidFill>
                  <a:srgbClr val="000000"/>
                </a:solidFill>
                <a:latin typeface="Arial"/>
                <a:ea typeface="DejaVu Sans"/>
              </a:rPr>
              <a:t>O município poderá prestar diretamente ou delegar a organização, a regulação, a fiscalização e a prestação dos serviços de saneamento básico, nos termos da Constituição Federal, da Lei nº 8.987, de 13 de fevereiro de 1995, da Lei nº 11.107, de 06 de abril de 2005, da Lei nº 11.079 de 30 de dezembro de 2004 e da Lei nº 11.445, de 5 de janeiro de 2007.</a:t>
            </a:r>
            <a:endParaRPr b="0" lang="pt-BR" sz="1600" spc="-1" strike="noStrike">
              <a:latin typeface="Arial"/>
            </a:endParaRPr>
          </a:p>
          <a:p>
            <a:pPr marL="685800" indent="-226440" algn="just">
              <a:lnSpc>
                <a:spcPct val="100000"/>
              </a:lnSpc>
              <a:tabLst>
                <a:tab algn="l" pos="0"/>
              </a:tabLst>
            </a:pPr>
            <a:r>
              <a:rPr b="0" lang="pt-BR" sz="1600" spc="-1" strike="noStrike">
                <a:solidFill>
                  <a:srgbClr val="000000"/>
                </a:solidFill>
                <a:latin typeface="Arial"/>
                <a:ea typeface="DejaVu Sans"/>
              </a:rPr>
              <a:t> </a:t>
            </a:r>
            <a:endParaRPr b="0" lang="pt-BR" sz="16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 1º As atividades de regulação e fiscalização dos serviços de saneamento básico do município do Natal são exercidas pela Agência Reguladora de Serviços de Saneamento Básico do Município do Natal – ARSBAN, autarquia sob regime especial, vinculada à Secretaria Municipal de Planejamento e Gestão Estratégica, dotada de autonomia financeira, funcional e administrativa, nos termos da Lei nº 5.346, de 28 de dezembro de 2001. </a:t>
            </a:r>
            <a:endParaRPr b="0" lang="pt-BR" sz="1800" spc="-1" strike="noStrike">
              <a:latin typeface="Arial"/>
            </a:endParaRPr>
          </a:p>
          <a:p>
            <a:pPr marL="1143000" indent="-226440" algn="just">
              <a:lnSpc>
                <a:spcPct val="100000"/>
              </a:lnSpc>
              <a:tabLst>
                <a:tab algn="l" pos="0"/>
              </a:tabLst>
            </a:pP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 2º A título de cota regulatória, será devido à Agência Reguladora o montante de 2% (dois por cento) sobre o valor do faturamento efetivamente arrecadado pelo prestador de serviço regulado por contrato de concessão ou programa, sem prejuízo de que tal percentual seja alterado quando da revisão do PMSB. </a:t>
            </a:r>
            <a:endParaRPr b="0" lang="pt-BR" sz="1800" spc="-1" strike="noStrike">
              <a:latin typeface="Arial"/>
            </a:endParaRPr>
          </a:p>
          <a:p>
            <a:pPr marL="1143000" indent="-226440" algn="just">
              <a:lnSpc>
                <a:spcPct val="100000"/>
              </a:lnSpc>
              <a:tabLst>
                <a:tab algn="l" pos="0"/>
              </a:tabLst>
            </a:pP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§3º A título de cota regulatória, será devido à Agência Reguladora o montante de 2% (dois por cento) sobre o valor das taxas e preços públicos recolhidos pelo titular dos serviços, quando prestados diretamente por ele, sem prejuízo de que tal percentual seja alterado quando da revisão do PMSB. </a:t>
            </a:r>
            <a:endParaRPr b="0" lang="pt-BR" sz="1800" spc="-1" strike="noStrike">
              <a:latin typeface="Arial"/>
            </a:endParaRPr>
          </a:p>
        </p:txBody>
      </p:sp>
      <p:sp>
        <p:nvSpPr>
          <p:cNvPr id="496"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REGULAÇÃO 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7" name="CustomShape 1"/>
          <p:cNvSpPr/>
          <p:nvPr/>
        </p:nvSpPr>
        <p:spPr>
          <a:xfrm>
            <a:off x="325440" y="1351080"/>
            <a:ext cx="9356760" cy="6207120"/>
          </a:xfrm>
          <a:prstGeom prst="rect">
            <a:avLst/>
          </a:prstGeom>
          <a:noFill/>
          <a:ln>
            <a:noFill/>
          </a:ln>
        </p:spPr>
        <p:style>
          <a:lnRef idx="0"/>
          <a:fillRef idx="0"/>
          <a:effectRef idx="0"/>
          <a:fontRef idx="minor"/>
        </p:style>
        <p:txBody>
          <a:bodyPr lIns="0" rIns="0" tIns="0" bIns="0">
            <a:noAutofit/>
          </a:bodyPr>
          <a:p>
            <a:pPr marL="685800" indent="-226440" algn="just">
              <a:lnSpc>
                <a:spcPct val="100000"/>
              </a:lnSpc>
              <a:tabLst>
                <a:tab algn="l" pos="0"/>
              </a:tabLst>
            </a:pPr>
            <a:r>
              <a:rPr b="1" lang="pt-BR" sz="2000" spc="-1" strike="noStrike">
                <a:solidFill>
                  <a:srgbClr val="000000"/>
                </a:solidFill>
                <a:latin typeface="Arial"/>
                <a:ea typeface="DejaVu Sans"/>
              </a:rPr>
              <a:t>Art. 41. São objetivos da regulação: </a:t>
            </a:r>
            <a:endParaRPr b="0" lang="pt-BR" sz="2000" spc="-1" strike="noStrike">
              <a:latin typeface="Arial"/>
            </a:endParaRPr>
          </a:p>
          <a:p>
            <a:pPr marL="685800" indent="-226440" algn="just">
              <a:lnSpc>
                <a:spcPct val="100000"/>
              </a:lnSpc>
              <a:tabLst>
                <a:tab algn="l" pos="0"/>
              </a:tabLst>
            </a:pPr>
            <a:endParaRPr b="0" lang="pt-BR" sz="2000" spc="-1" strike="noStrike">
              <a:latin typeface="Arial"/>
            </a:endParaRPr>
          </a:p>
          <a:p>
            <a:pPr marL="1143000" indent="-226440" algn="just">
              <a:lnSpc>
                <a:spcPct val="100000"/>
              </a:lnSpc>
              <a:tabLst>
                <a:tab algn="l" pos="0"/>
              </a:tabLst>
            </a:pPr>
            <a:r>
              <a:rPr b="1" lang="pt-BR" sz="2000" spc="-1" strike="noStrike">
                <a:solidFill>
                  <a:srgbClr val="000000"/>
                </a:solidFill>
                <a:latin typeface="Arial"/>
                <a:ea typeface="DejaVu Sans"/>
              </a:rPr>
              <a:t>I - estabelecer padrões e normas </a:t>
            </a:r>
            <a:r>
              <a:rPr b="0" lang="pt-BR" sz="2000" spc="-1" strike="noStrike">
                <a:solidFill>
                  <a:srgbClr val="000000"/>
                </a:solidFill>
                <a:latin typeface="Arial"/>
                <a:ea typeface="DejaVu Sans"/>
              </a:rPr>
              <a:t>para a adequada prestação dos serviços e para a satisfação dos usuários; </a:t>
            </a:r>
            <a:endParaRPr b="0" lang="pt-BR" sz="2000" spc="-1" strike="noStrike">
              <a:latin typeface="Arial"/>
            </a:endParaRPr>
          </a:p>
          <a:p>
            <a:pPr marL="1143000" indent="-226440" algn="just">
              <a:lnSpc>
                <a:spcPct val="100000"/>
              </a:lnSpc>
              <a:tabLst>
                <a:tab algn="l" pos="0"/>
              </a:tabLst>
            </a:pPr>
            <a:endParaRPr b="0" lang="pt-BR" sz="2000" spc="-1" strike="noStrike">
              <a:latin typeface="Arial"/>
            </a:endParaRPr>
          </a:p>
          <a:p>
            <a:pPr marL="1143000" indent="-226440" algn="just">
              <a:lnSpc>
                <a:spcPct val="100000"/>
              </a:lnSpc>
              <a:tabLst>
                <a:tab algn="l" pos="0"/>
              </a:tabLst>
            </a:pPr>
            <a:r>
              <a:rPr b="1" lang="pt-BR" sz="2000" spc="-1" strike="noStrike">
                <a:solidFill>
                  <a:srgbClr val="000000"/>
                </a:solidFill>
                <a:latin typeface="Arial"/>
                <a:ea typeface="DejaVu Sans"/>
              </a:rPr>
              <a:t>II - garantir o cumprimento das condições e metas estabelecidas</a:t>
            </a:r>
            <a:r>
              <a:rPr b="0" lang="pt-BR" sz="2000" spc="-1" strike="noStrike">
                <a:solidFill>
                  <a:srgbClr val="000000"/>
                </a:solidFill>
                <a:latin typeface="Arial"/>
                <a:ea typeface="DejaVu Sans"/>
              </a:rPr>
              <a:t>, de fiscalização e autuação que podem culminar na aplicação de penalidades autorizadas por Lei e regulamentadas via Resolução; </a:t>
            </a:r>
            <a:endParaRPr b="0" lang="pt-BR" sz="2000" spc="-1" strike="noStrike">
              <a:latin typeface="Arial"/>
            </a:endParaRPr>
          </a:p>
          <a:p>
            <a:pPr marL="1143000" indent="-226440" algn="just">
              <a:lnSpc>
                <a:spcPct val="100000"/>
              </a:lnSpc>
              <a:tabLst>
                <a:tab algn="l" pos="0"/>
              </a:tabLst>
            </a:pPr>
            <a:endParaRPr b="0" lang="pt-BR" sz="2000" spc="-1" strike="noStrike">
              <a:latin typeface="Arial"/>
            </a:endParaRPr>
          </a:p>
          <a:p>
            <a:pPr marL="1143000" indent="-226440" algn="just">
              <a:lnSpc>
                <a:spcPct val="100000"/>
              </a:lnSpc>
              <a:tabLst>
                <a:tab algn="l" pos="0"/>
              </a:tabLst>
            </a:pPr>
            <a:r>
              <a:rPr b="1" lang="pt-BR" sz="2000" spc="-1" strike="noStrike">
                <a:solidFill>
                  <a:srgbClr val="000000"/>
                </a:solidFill>
                <a:latin typeface="Arial"/>
                <a:ea typeface="DejaVu Sans"/>
              </a:rPr>
              <a:t>III - definir tarifas </a:t>
            </a:r>
            <a:r>
              <a:rPr b="0" lang="pt-BR" sz="2000" spc="-1" strike="noStrike">
                <a:solidFill>
                  <a:srgbClr val="000000"/>
                </a:solidFill>
                <a:latin typeface="Arial"/>
                <a:ea typeface="DejaVu Sans"/>
              </a:rPr>
              <a:t>que assegurem tanto o </a:t>
            </a:r>
            <a:r>
              <a:rPr b="1" lang="pt-BR" sz="2000" spc="-1" strike="noStrike">
                <a:solidFill>
                  <a:srgbClr val="000000"/>
                </a:solidFill>
                <a:latin typeface="Arial"/>
                <a:ea typeface="DejaVu Sans"/>
              </a:rPr>
              <a:t>equilíbrio econômico e financeiro dos contratos </a:t>
            </a:r>
            <a:r>
              <a:rPr b="0" lang="pt-BR" sz="2000" spc="-1" strike="noStrike">
                <a:solidFill>
                  <a:srgbClr val="000000"/>
                </a:solidFill>
                <a:latin typeface="Arial"/>
                <a:ea typeface="DejaVu Sans"/>
              </a:rPr>
              <a:t>como a </a:t>
            </a:r>
            <a:r>
              <a:rPr b="1" lang="pt-BR" sz="2000" spc="-1" strike="noStrike">
                <a:solidFill>
                  <a:srgbClr val="000000"/>
                </a:solidFill>
                <a:latin typeface="Arial"/>
                <a:ea typeface="DejaVu Sans"/>
              </a:rPr>
              <a:t>modicidade tarifária</a:t>
            </a:r>
            <a:r>
              <a:rPr b="0" lang="pt-BR" sz="2000" spc="-1" strike="noStrike">
                <a:solidFill>
                  <a:srgbClr val="000000"/>
                </a:solidFill>
                <a:latin typeface="Arial"/>
                <a:ea typeface="DejaVu Sans"/>
              </a:rPr>
              <a:t>, mediante mecanismos que induzam a eficiência e eficácia dos serviços e que permitam a apropriação social dos ganhos de produtividade. </a:t>
            </a:r>
            <a:endParaRPr b="0" lang="pt-BR" sz="2000" spc="-1" strike="noStrike">
              <a:latin typeface="Arial"/>
            </a:endParaRPr>
          </a:p>
        </p:txBody>
      </p:sp>
      <p:sp>
        <p:nvSpPr>
          <p:cNvPr id="498"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REGULAÇÃO 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9" name="CustomShape 1"/>
          <p:cNvSpPr/>
          <p:nvPr/>
        </p:nvSpPr>
        <p:spPr>
          <a:xfrm>
            <a:off x="0" y="1351080"/>
            <a:ext cx="9825120" cy="6207120"/>
          </a:xfrm>
          <a:prstGeom prst="rect">
            <a:avLst/>
          </a:prstGeom>
          <a:noFill/>
          <a:ln>
            <a:noFill/>
          </a:ln>
        </p:spPr>
        <p:style>
          <a:lnRef idx="0"/>
          <a:fillRef idx="0"/>
          <a:effectRef idx="0"/>
          <a:fontRef idx="minor"/>
        </p:style>
        <p:txBody>
          <a:bodyPr lIns="0" rIns="0" tIns="0" bIns="0">
            <a:noAutofit/>
          </a:bodyPr>
          <a:p>
            <a:pPr marL="685800" indent="-226440" algn="just">
              <a:lnSpc>
                <a:spcPct val="100000"/>
              </a:lnSpc>
              <a:tabLst>
                <a:tab algn="l" pos="0"/>
              </a:tabLst>
            </a:pPr>
            <a:r>
              <a:rPr b="1" lang="pt-BR" sz="1800" spc="-1" strike="noStrike">
                <a:solidFill>
                  <a:srgbClr val="000000"/>
                </a:solidFill>
                <a:latin typeface="Arial"/>
                <a:ea typeface="DejaVu Sans"/>
              </a:rPr>
              <a:t>Art. 42. A Agência Reguladora editará normas </a:t>
            </a:r>
            <a:r>
              <a:rPr b="0" lang="pt-BR" sz="1800" spc="-1" strike="noStrike">
                <a:solidFill>
                  <a:srgbClr val="000000"/>
                </a:solidFill>
                <a:latin typeface="Arial"/>
                <a:ea typeface="DejaVu Sans"/>
              </a:rPr>
              <a:t>relativas às dimensões técnica, econômica e social de prestação dos serviços, que abrangerão, pelo menos, os seguintes aspectos: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I - padrões e indicadores de qualidade </a:t>
            </a:r>
            <a:r>
              <a:rPr b="0" lang="pt-BR" sz="1800" spc="-1" strike="noStrike">
                <a:solidFill>
                  <a:srgbClr val="000000"/>
                </a:solidFill>
                <a:latin typeface="Arial"/>
                <a:ea typeface="DejaVu Sans"/>
              </a:rPr>
              <a:t>da prestação dos serviços;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II - requisitos operacionais </a:t>
            </a:r>
            <a:r>
              <a:rPr b="0" lang="pt-BR" sz="1800" spc="-1" strike="noStrike">
                <a:solidFill>
                  <a:srgbClr val="000000"/>
                </a:solidFill>
                <a:latin typeface="Arial"/>
                <a:ea typeface="DejaVu Sans"/>
              </a:rPr>
              <a:t>e de manutenção dos sistemas;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III - </a:t>
            </a:r>
            <a:r>
              <a:rPr b="0" lang="pt-BR" sz="1800" spc="-1" strike="noStrike">
                <a:solidFill>
                  <a:srgbClr val="000000"/>
                </a:solidFill>
                <a:latin typeface="Arial"/>
                <a:ea typeface="DejaVu Sans"/>
              </a:rPr>
              <a:t>as </a:t>
            </a:r>
            <a:r>
              <a:rPr b="1" lang="pt-BR" sz="1800" spc="-1" strike="noStrike">
                <a:solidFill>
                  <a:srgbClr val="000000"/>
                </a:solidFill>
                <a:latin typeface="Arial"/>
                <a:ea typeface="DejaVu Sans"/>
              </a:rPr>
              <a:t>metas progressivas de expansão e de qualidade </a:t>
            </a:r>
            <a:r>
              <a:rPr b="0" lang="pt-BR" sz="1800" spc="-1" strike="noStrike">
                <a:solidFill>
                  <a:srgbClr val="000000"/>
                </a:solidFill>
                <a:latin typeface="Arial"/>
                <a:ea typeface="DejaVu Sans"/>
              </a:rPr>
              <a:t>dos serviços e os respectivos prazos;</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IV - regime, estrutura e níveis tarifários</a:t>
            </a:r>
            <a:r>
              <a:rPr b="0" lang="pt-BR" sz="1800" spc="-1" strike="noStrike">
                <a:solidFill>
                  <a:srgbClr val="000000"/>
                </a:solidFill>
                <a:latin typeface="Arial"/>
                <a:ea typeface="DejaVu Sans"/>
              </a:rPr>
              <a:t>, bem como os procedimentos e prazos de sua fixação, reajuste e revisão;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V - medição, faturamento e cobrança </a:t>
            </a:r>
            <a:r>
              <a:rPr b="0" lang="pt-BR" sz="1800" spc="-1" strike="noStrike">
                <a:solidFill>
                  <a:srgbClr val="000000"/>
                </a:solidFill>
                <a:latin typeface="Arial"/>
                <a:ea typeface="DejaVu Sans"/>
              </a:rPr>
              <a:t>de serviços;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VI - monitoramento</a:t>
            </a:r>
            <a:r>
              <a:rPr b="0" lang="pt-BR" sz="1800" spc="-1" strike="noStrike">
                <a:solidFill>
                  <a:srgbClr val="000000"/>
                </a:solidFill>
                <a:latin typeface="Arial"/>
                <a:ea typeface="DejaVu Sans"/>
              </a:rPr>
              <a:t> dos custos; </a:t>
            </a:r>
            <a:endParaRPr b="0" lang="pt-BR" sz="1800" spc="-1" strike="noStrike">
              <a:latin typeface="Arial"/>
            </a:endParaRPr>
          </a:p>
          <a:p>
            <a:pPr marL="1143000" indent="-226440" algn="just">
              <a:lnSpc>
                <a:spcPct val="100000"/>
              </a:lnSpc>
              <a:tabLst>
                <a:tab algn="l" pos="0"/>
              </a:tabLst>
            </a:pPr>
            <a:r>
              <a:rPr b="0" lang="pt-BR" sz="1800" spc="-1" strike="noStrike">
                <a:solidFill>
                  <a:srgbClr val="000000"/>
                </a:solidFill>
                <a:latin typeface="Arial"/>
                <a:ea typeface="DejaVu Sans"/>
              </a:rPr>
              <a:t>VII - </a:t>
            </a:r>
            <a:r>
              <a:rPr b="1" lang="pt-BR" sz="1800" spc="-1" strike="noStrike">
                <a:solidFill>
                  <a:srgbClr val="000000"/>
                </a:solidFill>
                <a:latin typeface="Arial"/>
                <a:ea typeface="DejaVu Sans"/>
              </a:rPr>
              <a:t>avaliação da eficiência e eficácia </a:t>
            </a:r>
            <a:r>
              <a:rPr b="0" lang="pt-BR" sz="1800" spc="-1" strike="noStrike">
                <a:solidFill>
                  <a:srgbClr val="000000"/>
                </a:solidFill>
                <a:latin typeface="Arial"/>
                <a:ea typeface="DejaVu Sans"/>
              </a:rPr>
              <a:t>dos serviços prestados;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VIII - plano de contas e mecanismos </a:t>
            </a:r>
            <a:r>
              <a:rPr b="0" lang="pt-BR" sz="1800" spc="-1" strike="noStrike">
                <a:solidFill>
                  <a:srgbClr val="000000"/>
                </a:solidFill>
                <a:latin typeface="Arial"/>
                <a:ea typeface="DejaVu Sans"/>
              </a:rPr>
              <a:t>de informação, auditoria e certificação;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IX - subsídios</a:t>
            </a:r>
            <a:r>
              <a:rPr b="0" lang="pt-BR" sz="1800" spc="-1" strike="noStrike">
                <a:solidFill>
                  <a:srgbClr val="000000"/>
                </a:solidFill>
                <a:latin typeface="Arial"/>
                <a:ea typeface="DejaVu Sans"/>
              </a:rPr>
              <a:t> tarifários e não tarifários;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X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padrões de atendimento </a:t>
            </a:r>
            <a:r>
              <a:rPr b="0" lang="pt-BR" sz="1800" spc="-1" strike="noStrike">
                <a:solidFill>
                  <a:srgbClr val="000000"/>
                </a:solidFill>
                <a:latin typeface="Arial"/>
                <a:ea typeface="DejaVu Sans"/>
              </a:rPr>
              <a:t>ao público e mecanismos de participação e informação; </a:t>
            </a: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XI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medidas de contingências e de emergências</a:t>
            </a:r>
            <a:r>
              <a:rPr b="0" lang="pt-BR" sz="1800" spc="-1" strike="noStrike">
                <a:solidFill>
                  <a:srgbClr val="000000"/>
                </a:solidFill>
                <a:latin typeface="Arial"/>
                <a:ea typeface="DejaVu Sans"/>
              </a:rPr>
              <a:t>, inclusive racionamento;</a:t>
            </a:r>
            <a:endParaRPr b="0" lang="pt-BR" sz="1800" spc="-1" strike="noStrike">
              <a:latin typeface="Arial"/>
            </a:endParaRPr>
          </a:p>
          <a:p>
            <a:pPr marL="1143000" indent="-226440" algn="just">
              <a:lnSpc>
                <a:spcPct val="100000"/>
              </a:lnSpc>
              <a:tabLst>
                <a:tab algn="l" pos="0"/>
              </a:tabLst>
            </a:pPr>
            <a:endParaRPr b="0" lang="pt-BR" sz="1800" spc="-1" strike="noStrike">
              <a:latin typeface="Arial"/>
            </a:endParaRPr>
          </a:p>
          <a:p>
            <a:pPr marL="1143000" indent="-226440" algn="just">
              <a:lnSpc>
                <a:spcPct val="100000"/>
              </a:lnSpc>
              <a:tabLst>
                <a:tab algn="l" pos="0"/>
              </a:tabLst>
            </a:pPr>
            <a:r>
              <a:rPr b="1" lang="pt-BR" sz="1800" spc="-1" strike="noStrike">
                <a:solidFill>
                  <a:srgbClr val="000000"/>
                </a:solidFill>
                <a:latin typeface="Arial"/>
                <a:ea typeface="DejaVu Sans"/>
              </a:rPr>
              <a:t> </a:t>
            </a:r>
            <a:r>
              <a:rPr b="1" lang="pt-BR" sz="1800" spc="-1" strike="noStrike">
                <a:solidFill>
                  <a:srgbClr val="000000"/>
                </a:solidFill>
                <a:latin typeface="Arial"/>
                <a:ea typeface="DejaVu Sans"/>
              </a:rPr>
              <a:t>§ 3º. O descumprimento das normas editadas pela agência reguladora em suas Resoluções constituem infrações sujeitas a processo administrativo e, acaso comprovadas, submeterão os infratores às penalidades definidas nesta Lei. </a:t>
            </a:r>
            <a:endParaRPr b="0" lang="pt-BR" sz="1800" spc="-1" strike="noStrike">
              <a:latin typeface="Arial"/>
            </a:endParaRPr>
          </a:p>
        </p:txBody>
      </p:sp>
      <p:sp>
        <p:nvSpPr>
          <p:cNvPr id="500"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REGULAÇÃO 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01" name="CustomShape 1"/>
          <p:cNvSpPr/>
          <p:nvPr/>
        </p:nvSpPr>
        <p:spPr>
          <a:xfrm>
            <a:off x="325440" y="1351080"/>
            <a:ext cx="9356760" cy="6207120"/>
          </a:xfrm>
          <a:prstGeom prst="rect">
            <a:avLst/>
          </a:prstGeom>
          <a:noFill/>
          <a:ln>
            <a:noFill/>
          </a:ln>
        </p:spPr>
        <p:style>
          <a:lnRef idx="0"/>
          <a:fillRef idx="0"/>
          <a:effectRef idx="0"/>
          <a:fontRef idx="minor"/>
        </p:style>
        <p:txBody>
          <a:bodyPr lIns="0" rIns="0" tIns="0" bIns="0">
            <a:noAutofit/>
          </a:bodyPr>
          <a:p>
            <a:pPr marL="685800" indent="-226440" algn="just">
              <a:lnSpc>
                <a:spcPct val="100000"/>
              </a:lnSpc>
              <a:tabLst>
                <a:tab algn="l" pos="0"/>
              </a:tabLst>
            </a:pPr>
            <a:r>
              <a:rPr b="1" lang="pt-BR" sz="1800" spc="-1" strike="noStrike">
                <a:solidFill>
                  <a:srgbClr val="000000"/>
                </a:solidFill>
                <a:latin typeface="Arial"/>
                <a:ea typeface="DejaVu Sans"/>
              </a:rPr>
              <a:t>Art. 43. Os prestadores dos serviços </a:t>
            </a:r>
            <a:r>
              <a:rPr b="0" lang="pt-BR" sz="1800" spc="-1" strike="noStrike">
                <a:solidFill>
                  <a:srgbClr val="000000"/>
                </a:solidFill>
                <a:latin typeface="Arial"/>
                <a:ea typeface="DejaVu Sans"/>
              </a:rPr>
              <a:t>de saneamento básico </a:t>
            </a:r>
            <a:r>
              <a:rPr b="1" lang="pt-BR" sz="1800" spc="-1" strike="noStrike">
                <a:solidFill>
                  <a:srgbClr val="000000"/>
                </a:solidFill>
                <a:latin typeface="Arial"/>
                <a:ea typeface="DejaVu Sans"/>
              </a:rPr>
              <a:t>deverão fornecer</a:t>
            </a:r>
            <a:r>
              <a:rPr b="0" lang="pt-BR" sz="1800" spc="-1" strike="noStrike">
                <a:solidFill>
                  <a:srgbClr val="000000"/>
                </a:solidFill>
                <a:latin typeface="Arial"/>
                <a:ea typeface="DejaVu Sans"/>
              </a:rPr>
              <a:t> à entidade reguladora </a:t>
            </a:r>
            <a:r>
              <a:rPr b="1" lang="pt-BR" sz="1800" spc="-1" strike="noStrike">
                <a:solidFill>
                  <a:srgbClr val="000000"/>
                </a:solidFill>
                <a:latin typeface="Arial"/>
                <a:ea typeface="DejaVu Sans"/>
              </a:rPr>
              <a:t>todos os dados e informações necessárias para o desempenho de suas atividades</a:t>
            </a:r>
            <a:r>
              <a:rPr b="0" lang="pt-BR" sz="1800" spc="-1" strike="noStrike">
                <a:solidFill>
                  <a:srgbClr val="000000"/>
                </a:solidFill>
                <a:latin typeface="Arial"/>
                <a:ea typeface="DejaVu Sans"/>
              </a:rPr>
              <a:t>, na forma das normas legais, regulamentares e contratuais, atendendo também as determinações previamente estabelecidas no Plano Diretor de Natal (Lei Complementar n° 82/2007) quanto </a:t>
            </a:r>
            <a:r>
              <a:rPr b="1" lang="pt-BR" sz="1800" spc="-1" strike="noStrike">
                <a:solidFill>
                  <a:srgbClr val="000000"/>
                </a:solidFill>
                <a:latin typeface="Arial"/>
                <a:ea typeface="DejaVu Sans"/>
              </a:rPr>
              <a:t>à tendência de saturação </a:t>
            </a:r>
            <a:r>
              <a:rPr b="0" lang="pt-BR" sz="1800" spc="-1" strike="noStrike">
                <a:solidFill>
                  <a:srgbClr val="000000"/>
                </a:solidFill>
                <a:latin typeface="Arial"/>
                <a:ea typeface="DejaVu Sans"/>
              </a:rPr>
              <a:t>dos serviços. </a:t>
            </a:r>
            <a:endParaRPr b="0" lang="pt-BR" sz="1800" spc="-1" strike="noStrike">
              <a:latin typeface="Arial"/>
            </a:endParaRPr>
          </a:p>
          <a:p>
            <a:pPr marL="685800" indent="-226440" algn="just">
              <a:lnSpc>
                <a:spcPct val="100000"/>
              </a:lnSpc>
              <a:tabLst>
                <a:tab algn="l" pos="0"/>
              </a:tabLst>
            </a:pPr>
            <a:endParaRPr b="0" lang="pt-BR" sz="1800" spc="-1" strike="noStrike">
              <a:latin typeface="Arial"/>
            </a:endParaRPr>
          </a:p>
          <a:p>
            <a:pPr marL="685800" indent="-226440" algn="just">
              <a:lnSpc>
                <a:spcPct val="100000"/>
              </a:lnSpc>
              <a:tabLst>
                <a:tab algn="l" pos="0"/>
              </a:tabLst>
            </a:pPr>
            <a:r>
              <a:rPr b="0" lang="pt-BR" sz="1800" spc="-1" strike="noStrike">
                <a:solidFill>
                  <a:srgbClr val="000000"/>
                </a:solidFill>
                <a:latin typeface="Arial"/>
                <a:ea typeface="DejaVu Sans"/>
              </a:rPr>
              <a:t>§ 1º. Incluem-se entre os dados e informações a que se refere o caput deste artigo aquelas produzidas por </a:t>
            </a:r>
            <a:r>
              <a:rPr b="1" lang="pt-BR" sz="1800" spc="-1" strike="noStrike">
                <a:solidFill>
                  <a:srgbClr val="000000"/>
                </a:solidFill>
                <a:latin typeface="Arial"/>
                <a:ea typeface="DejaVu Sans"/>
              </a:rPr>
              <a:t>empresas ou profissionais </a:t>
            </a:r>
            <a:r>
              <a:rPr b="0" lang="pt-BR" sz="1800" spc="-1" strike="noStrike">
                <a:solidFill>
                  <a:srgbClr val="000000"/>
                </a:solidFill>
                <a:latin typeface="Arial"/>
                <a:ea typeface="DejaVu Sans"/>
              </a:rPr>
              <a:t>contratados para executar serviços ou fornecer materiais e equipamentos específicos</a:t>
            </a:r>
            <a:endParaRPr b="0" lang="pt-BR" sz="1800" spc="-1" strike="noStrike">
              <a:latin typeface="Arial"/>
            </a:endParaRPr>
          </a:p>
          <a:p>
            <a:pPr marL="685800" indent="-226440" algn="just">
              <a:lnSpc>
                <a:spcPct val="100000"/>
              </a:lnSpc>
              <a:tabLst>
                <a:tab algn="l" pos="0"/>
              </a:tabLst>
            </a:pPr>
            <a:endParaRPr b="0" lang="pt-BR" sz="1800" spc="-1" strike="noStrike">
              <a:latin typeface="Arial"/>
            </a:endParaRPr>
          </a:p>
          <a:p>
            <a:pPr marL="685800" indent="-226440" algn="just">
              <a:lnSpc>
                <a:spcPct val="100000"/>
              </a:lnSpc>
              <a:tabLst>
                <a:tab algn="l" pos="0"/>
              </a:tabLst>
            </a:pPr>
            <a:r>
              <a:rPr b="0" lang="pt-BR" sz="1800" spc="-1" strike="noStrike">
                <a:solidFill>
                  <a:srgbClr val="000000"/>
                </a:solidFill>
                <a:latin typeface="Arial"/>
                <a:ea typeface="DejaVu Sans"/>
              </a:rPr>
              <a:t>§ 2º. Compreendem-se nas </a:t>
            </a:r>
            <a:r>
              <a:rPr b="1" lang="pt-BR" sz="1800" spc="-1" strike="noStrike">
                <a:solidFill>
                  <a:srgbClr val="000000"/>
                </a:solidFill>
                <a:latin typeface="Arial"/>
                <a:ea typeface="DejaVu Sans"/>
              </a:rPr>
              <a:t>atividades de regulação dos serviços de saneamento básico</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a interpretação e a fixação de critérios para a fiel execução dos contratos, dos serviços</a:t>
            </a:r>
            <a:r>
              <a:rPr b="0" lang="pt-BR" sz="1800" spc="-1" strike="noStrike">
                <a:solidFill>
                  <a:srgbClr val="000000"/>
                </a:solidFill>
                <a:latin typeface="Arial"/>
                <a:ea typeface="DejaVu Sans"/>
              </a:rPr>
              <a:t> e para a correta </a:t>
            </a:r>
            <a:r>
              <a:rPr b="1" lang="pt-BR" sz="1800" spc="-1" strike="noStrike">
                <a:solidFill>
                  <a:srgbClr val="000000"/>
                </a:solidFill>
                <a:latin typeface="Arial"/>
                <a:ea typeface="DejaVu Sans"/>
              </a:rPr>
              <a:t>administração de subsídios</a:t>
            </a:r>
            <a:r>
              <a:rPr b="0" lang="pt-BR" sz="1800" spc="-1" strike="noStrike">
                <a:solidFill>
                  <a:srgbClr val="000000"/>
                </a:solidFill>
                <a:latin typeface="Arial"/>
                <a:ea typeface="DejaVu Sans"/>
              </a:rPr>
              <a:t>. </a:t>
            </a:r>
            <a:endParaRPr b="0" lang="pt-BR" sz="1800" spc="-1" strike="noStrike">
              <a:latin typeface="Arial"/>
            </a:endParaRPr>
          </a:p>
          <a:p>
            <a:pPr marL="685800" indent="-226440" algn="just">
              <a:lnSpc>
                <a:spcPct val="100000"/>
              </a:lnSpc>
              <a:tabLst>
                <a:tab algn="l" pos="0"/>
              </a:tabLst>
            </a:pPr>
            <a:endParaRPr b="0" lang="pt-BR" sz="1800" spc="-1" strike="noStrike">
              <a:latin typeface="Arial"/>
            </a:endParaRPr>
          </a:p>
          <a:p>
            <a:pPr marL="685800" indent="-226440" algn="just">
              <a:lnSpc>
                <a:spcPct val="100000"/>
              </a:lnSpc>
              <a:tabLst>
                <a:tab algn="l" pos="0"/>
              </a:tabLst>
            </a:pPr>
            <a:r>
              <a:rPr b="0" lang="pt-BR" sz="1800" spc="-1" strike="noStrike">
                <a:solidFill>
                  <a:srgbClr val="000000"/>
                </a:solidFill>
                <a:latin typeface="Arial"/>
                <a:ea typeface="DejaVu Sans"/>
              </a:rPr>
              <a:t>§ 3º. </a:t>
            </a:r>
            <a:r>
              <a:rPr b="1" lang="pt-BR" sz="1800" spc="-1" strike="noStrike">
                <a:solidFill>
                  <a:srgbClr val="000000"/>
                </a:solidFill>
                <a:latin typeface="Arial"/>
                <a:ea typeface="DejaVu Sans"/>
              </a:rPr>
              <a:t>A falta do envio das informações</a:t>
            </a:r>
            <a:r>
              <a:rPr b="0" lang="pt-BR" sz="1800" spc="-1" strike="noStrike">
                <a:solidFill>
                  <a:srgbClr val="000000"/>
                </a:solidFill>
                <a:latin typeface="Arial"/>
                <a:ea typeface="DejaVu Sans"/>
              </a:rPr>
              <a:t>, bem como o seu </a:t>
            </a:r>
            <a:r>
              <a:rPr b="1" lang="pt-BR" sz="1800" spc="-1" strike="noStrike">
                <a:solidFill>
                  <a:srgbClr val="000000"/>
                </a:solidFill>
                <a:latin typeface="Arial"/>
                <a:ea typeface="DejaVu Sans"/>
              </a:rPr>
              <a:t>envio incompleto ou deliberadamente incorreto</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constituem infrações</a:t>
            </a:r>
            <a:r>
              <a:rPr b="0" lang="pt-BR" sz="1800" spc="-1" strike="noStrike">
                <a:solidFill>
                  <a:srgbClr val="000000"/>
                </a:solidFill>
                <a:latin typeface="Arial"/>
                <a:ea typeface="DejaVu Sans"/>
              </a:rPr>
              <a:t>, que impõe a instauração do devido </a:t>
            </a:r>
            <a:r>
              <a:rPr b="1" lang="pt-BR" sz="1800" spc="-1" strike="noStrike">
                <a:solidFill>
                  <a:srgbClr val="000000"/>
                </a:solidFill>
                <a:latin typeface="Arial"/>
                <a:ea typeface="DejaVu Sans"/>
              </a:rPr>
              <a:t>processo administrativo </a:t>
            </a:r>
            <a:r>
              <a:rPr b="0" lang="pt-BR" sz="1800" spc="-1" strike="noStrike">
                <a:solidFill>
                  <a:srgbClr val="000000"/>
                </a:solidFill>
                <a:latin typeface="Arial"/>
                <a:ea typeface="DejaVu Sans"/>
              </a:rPr>
              <a:t>e a </a:t>
            </a:r>
            <a:r>
              <a:rPr b="1" lang="pt-BR" sz="1800" spc="-1" strike="noStrike">
                <a:solidFill>
                  <a:srgbClr val="000000"/>
                </a:solidFill>
                <a:latin typeface="Arial"/>
                <a:ea typeface="DejaVu Sans"/>
              </a:rPr>
              <a:t>aplicação de penalidades</a:t>
            </a:r>
            <a:r>
              <a:rPr b="0" lang="pt-BR" sz="1800" spc="-1" strike="noStrike">
                <a:solidFill>
                  <a:srgbClr val="000000"/>
                </a:solidFill>
                <a:latin typeface="Arial"/>
                <a:ea typeface="DejaVu Sans"/>
              </a:rPr>
              <a:t>, nos moldes definidos nesta Lei. </a:t>
            </a:r>
            <a:endParaRPr b="0" lang="pt-BR" sz="1800" spc="-1" strike="noStrike">
              <a:latin typeface="Arial"/>
            </a:endParaRPr>
          </a:p>
        </p:txBody>
      </p:sp>
      <p:sp>
        <p:nvSpPr>
          <p:cNvPr id="502"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REGULAÇÃO 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03" name="CustomShape 1"/>
          <p:cNvSpPr/>
          <p:nvPr/>
        </p:nvSpPr>
        <p:spPr>
          <a:xfrm>
            <a:off x="504000" y="1768680"/>
            <a:ext cx="9070560" cy="4382640"/>
          </a:xfrm>
          <a:prstGeom prst="rect">
            <a:avLst/>
          </a:prstGeom>
          <a:noFill/>
          <a:ln>
            <a:noFill/>
          </a:ln>
        </p:spPr>
        <p:style>
          <a:lnRef idx="0"/>
          <a:fillRef idx="0"/>
          <a:effectRef idx="0"/>
          <a:fontRef idx="minor"/>
        </p:style>
      </p:sp>
      <p:sp>
        <p:nvSpPr>
          <p:cNvPr id="504" name="CustomShape 2"/>
          <p:cNvSpPr/>
          <p:nvPr/>
        </p:nvSpPr>
        <p:spPr>
          <a:xfrm>
            <a:off x="1011600" y="56520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VII</a:t>
            </a:r>
            <a:endParaRPr b="0" lang="pt-BR" sz="3600" spc="-1" strike="noStrike">
              <a:latin typeface="Arial"/>
            </a:endParaRPr>
          </a:p>
        </p:txBody>
      </p:sp>
      <p:sp>
        <p:nvSpPr>
          <p:cNvPr id="505" name="CustomShape 3"/>
          <p:cNvSpPr/>
          <p:nvPr/>
        </p:nvSpPr>
        <p:spPr>
          <a:xfrm>
            <a:off x="1039680" y="127944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E PENALIDADES DOS USUÁRIOS</a:t>
            </a:r>
            <a:endParaRPr b="0" lang="pt-BR" sz="2600" spc="-1" strike="noStrike">
              <a:latin typeface="Arial"/>
            </a:endParaRPr>
          </a:p>
        </p:txBody>
      </p:sp>
      <p:sp>
        <p:nvSpPr>
          <p:cNvPr id="506" name="CustomShape 4"/>
          <p:cNvSpPr/>
          <p:nvPr/>
        </p:nvSpPr>
        <p:spPr>
          <a:xfrm>
            <a:off x="1011600" y="192240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VIII</a:t>
            </a:r>
            <a:endParaRPr b="0" lang="pt-BR" sz="3600" spc="-1" strike="noStrike">
              <a:latin typeface="Arial"/>
            </a:endParaRPr>
          </a:p>
        </p:txBody>
      </p:sp>
      <p:sp>
        <p:nvSpPr>
          <p:cNvPr id="507" name="CustomShape 5"/>
          <p:cNvSpPr/>
          <p:nvPr/>
        </p:nvSpPr>
        <p:spPr>
          <a:xfrm>
            <a:off x="1039680" y="299412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E PENALIDADES DOS PRESTADORES DE SERVIÇOS</a:t>
            </a:r>
            <a:endParaRPr b="0" lang="pt-BR" sz="2600" spc="-1" strike="noStrike">
              <a:latin typeface="Arial"/>
            </a:endParaRPr>
          </a:p>
        </p:txBody>
      </p:sp>
      <p:sp>
        <p:nvSpPr>
          <p:cNvPr id="508" name="CustomShape 6"/>
          <p:cNvSpPr/>
          <p:nvPr/>
        </p:nvSpPr>
        <p:spPr>
          <a:xfrm>
            <a:off x="1011600" y="378000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IX</a:t>
            </a:r>
            <a:endParaRPr b="0" lang="pt-BR" sz="3600" spc="-1" strike="noStrike">
              <a:latin typeface="Arial"/>
            </a:endParaRPr>
          </a:p>
        </p:txBody>
      </p:sp>
      <p:sp>
        <p:nvSpPr>
          <p:cNvPr id="509" name="CustomShape 7"/>
          <p:cNvSpPr/>
          <p:nvPr/>
        </p:nvSpPr>
        <p:spPr>
          <a:xfrm>
            <a:off x="1039680" y="470844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PROCEDIMENTO DE FISCALIZAÇÃO E DO PROCEDIMENTO ADMINISTRATIVO INFRACIONAL</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0" name="CustomShape 1"/>
          <p:cNvSpPr/>
          <p:nvPr/>
        </p:nvSpPr>
        <p:spPr>
          <a:xfrm>
            <a:off x="504000" y="1768680"/>
            <a:ext cx="9070560" cy="4382640"/>
          </a:xfrm>
          <a:prstGeom prst="rect">
            <a:avLst/>
          </a:prstGeom>
          <a:noFill/>
          <a:ln>
            <a:noFill/>
          </a:ln>
        </p:spPr>
        <p:style>
          <a:lnRef idx="0"/>
          <a:fillRef idx="0"/>
          <a:effectRef idx="0"/>
          <a:fontRef idx="minor"/>
        </p:style>
      </p:sp>
      <p:sp>
        <p:nvSpPr>
          <p:cNvPr id="511"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VII</a:t>
            </a:r>
            <a:endParaRPr b="0" lang="pt-BR" sz="3600" spc="-1" strike="noStrike">
              <a:latin typeface="Arial"/>
            </a:endParaRPr>
          </a:p>
        </p:txBody>
      </p:sp>
      <p:sp>
        <p:nvSpPr>
          <p:cNvPr id="512"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E PENALIDADES DOS USUÁRIOS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3" name="CustomShape 1"/>
          <p:cNvSpPr/>
          <p:nvPr/>
        </p:nvSpPr>
        <p:spPr>
          <a:xfrm>
            <a:off x="325440" y="1351080"/>
            <a:ext cx="9356760" cy="620712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1800" spc="-1" strike="noStrike">
                <a:solidFill>
                  <a:srgbClr val="000000"/>
                </a:solidFill>
                <a:latin typeface="Arial"/>
                <a:ea typeface="DejaVu Sans"/>
              </a:rPr>
              <a:t>Art. 44. </a:t>
            </a:r>
            <a:r>
              <a:rPr b="0" lang="pt-BR" sz="1800" spc="-1" strike="noStrike">
                <a:solidFill>
                  <a:srgbClr val="000000"/>
                </a:solidFill>
                <a:latin typeface="Arial"/>
                <a:ea typeface="DejaVu Sans"/>
              </a:rPr>
              <a:t>(...) constituem-se infrações, por parte dos usuários efetivos ou potenciais dos serviços, as seguintes ações: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 -</a:t>
            </a:r>
            <a:r>
              <a:rPr b="0" lang="pt-BR" sz="1800" spc="-1" strike="noStrike">
                <a:solidFill>
                  <a:srgbClr val="000000"/>
                </a:solidFill>
                <a:latin typeface="Arial"/>
                <a:ea typeface="DejaVu Sans"/>
              </a:rPr>
              <a:t> </a:t>
            </a:r>
            <a:r>
              <a:rPr b="1" lang="pt-BR" sz="1800" spc="-1" strike="noStrike">
                <a:solidFill>
                  <a:srgbClr val="000000"/>
                </a:solidFill>
                <a:latin typeface="Arial"/>
                <a:ea typeface="DejaVu Sans"/>
              </a:rPr>
              <a:t>intervenção</a:t>
            </a:r>
            <a:r>
              <a:rPr b="0" lang="pt-BR" sz="1800" spc="-1" strike="noStrike">
                <a:solidFill>
                  <a:srgbClr val="000000"/>
                </a:solidFill>
                <a:latin typeface="Arial"/>
                <a:ea typeface="DejaVu Sans"/>
              </a:rPr>
              <a:t> de qualquer modo nas instalações dos sistemas públicos de saneamento básico </a:t>
            </a:r>
            <a:r>
              <a:rPr b="1" lang="pt-BR" sz="1800" spc="-1" strike="noStrike">
                <a:solidFill>
                  <a:srgbClr val="000000"/>
                </a:solidFill>
                <a:latin typeface="Arial"/>
                <a:ea typeface="DejaVu Sans"/>
              </a:rPr>
              <a:t>sem autorização </a:t>
            </a:r>
            <a:r>
              <a:rPr b="0" lang="pt-BR" sz="1800" spc="-1" strike="noStrike">
                <a:solidFill>
                  <a:srgbClr val="000000"/>
                </a:solidFill>
                <a:latin typeface="Arial"/>
                <a:ea typeface="DejaVu Sans"/>
              </a:rPr>
              <a:t>do órgão competente;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II - violação ou retirada </a:t>
            </a:r>
            <a:r>
              <a:rPr b="0" lang="pt-BR" sz="1800" spc="-1" strike="noStrike">
                <a:solidFill>
                  <a:srgbClr val="000000"/>
                </a:solidFill>
                <a:latin typeface="Arial"/>
                <a:ea typeface="DejaVu Sans"/>
              </a:rPr>
              <a:t>de hidrômetros;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III -</a:t>
            </a:r>
            <a:r>
              <a:rPr b="0" lang="pt-BR" sz="1800" spc="-1" strike="noStrike">
                <a:solidFill>
                  <a:srgbClr val="000000"/>
                </a:solidFill>
                <a:latin typeface="Arial"/>
                <a:ea typeface="DejaVu Sans"/>
              </a:rPr>
              <a:t> utilização da ligação predial de esgoto e de água para esgotamento conjunto de outro imóvel sem autorização e cadastramento junto ao prestador do serviço;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IV -</a:t>
            </a:r>
            <a:r>
              <a:rPr b="0" lang="pt-BR" sz="1800" spc="-1" strike="noStrike">
                <a:solidFill>
                  <a:srgbClr val="000000"/>
                </a:solidFill>
                <a:latin typeface="Arial"/>
                <a:ea typeface="DejaVu Sans"/>
              </a:rPr>
              <a:t> lançamento de águas pluviais ou de esgoto não doméstico de característica incompatível nas instalações de esgotamento sanitário;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V -</a:t>
            </a:r>
            <a:r>
              <a:rPr b="0" lang="pt-BR" sz="1800" spc="-1" strike="noStrike">
                <a:solidFill>
                  <a:srgbClr val="000000"/>
                </a:solidFill>
                <a:latin typeface="Arial"/>
                <a:ea typeface="DejaVu Sans"/>
              </a:rPr>
              <a:t> ligações prediais clandestinas de água ou de esgotos sanitários;</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VI -</a:t>
            </a:r>
            <a:r>
              <a:rPr b="0" lang="pt-BR" sz="1800" spc="-1" strike="noStrike">
                <a:solidFill>
                  <a:srgbClr val="000000"/>
                </a:solidFill>
                <a:latin typeface="Arial"/>
                <a:ea typeface="DejaVu Sans"/>
              </a:rPr>
              <a:t> lançamento de água servida ou esgoto nas vias públicas ou na rede de drenagem de águas pluviais urbana;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VII -</a:t>
            </a:r>
            <a:r>
              <a:rPr b="0" lang="pt-BR" sz="1800" spc="-1" strike="noStrike">
                <a:solidFill>
                  <a:srgbClr val="000000"/>
                </a:solidFill>
                <a:latin typeface="Arial"/>
                <a:ea typeface="DejaVu Sans"/>
              </a:rPr>
              <a:t> disposição de recipientes de resíduos sólidos domiciliares na via pública ou em qualquer outro local não autorizado;</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VIII -</a:t>
            </a:r>
            <a:r>
              <a:rPr b="0" lang="pt-BR" sz="1800" spc="-1" strike="noStrike">
                <a:solidFill>
                  <a:srgbClr val="000000"/>
                </a:solidFill>
                <a:latin typeface="Arial"/>
                <a:ea typeface="DejaVu Sans"/>
              </a:rPr>
              <a:t> disposição de resíduos sólidos de qualquer espécie, acondicionados ou não, em qualquer local não autorizado, particularmente, via pública, terrenos públicos ou privados, cursos d’água, áreas de várzea, poços e cacimbas, mananciais e respectivas áreas de drenagem;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IX -</a:t>
            </a:r>
            <a:r>
              <a:rPr b="0" lang="pt-BR" sz="1800" spc="-1" strike="noStrike">
                <a:solidFill>
                  <a:srgbClr val="000000"/>
                </a:solidFill>
                <a:latin typeface="Arial"/>
                <a:ea typeface="DejaVu Sans"/>
              </a:rPr>
              <a:t> lançamento de esgotos sanitários diretamente na via pública, em terrenos lindeiros ou em qualquer outro local público ou privado, ou a sua disposição inadequada no solo ou em corpos de água sem o devido tratamento; </a:t>
            </a:r>
            <a:endParaRPr b="0" lang="pt-BR" sz="1800" spc="-1" strike="noStrike">
              <a:latin typeface="Arial"/>
            </a:endParaRPr>
          </a:p>
        </p:txBody>
      </p:sp>
      <p:sp>
        <p:nvSpPr>
          <p:cNvPr id="514"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DOS USUÁRIOS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5" name="CustomShape 1"/>
          <p:cNvSpPr/>
          <p:nvPr/>
        </p:nvSpPr>
        <p:spPr>
          <a:xfrm>
            <a:off x="325440" y="1351080"/>
            <a:ext cx="9356760" cy="6207120"/>
          </a:xfrm>
          <a:prstGeom prst="rect">
            <a:avLst/>
          </a:prstGeom>
          <a:noFill/>
          <a:ln>
            <a:noFill/>
          </a:ln>
        </p:spPr>
        <p:style>
          <a:lnRef idx="0"/>
          <a:fillRef idx="0"/>
          <a:effectRef idx="0"/>
          <a:fontRef idx="minor"/>
        </p:style>
        <p:txBody>
          <a:bodyPr lIns="0" rIns="0" tIns="0" bIns="0">
            <a:noAutofit/>
          </a:bodyPr>
          <a:p>
            <a:pPr marL="1143000" indent="-226440">
              <a:lnSpc>
                <a:spcPct val="100000"/>
              </a:lnSpc>
              <a:tabLst>
                <a:tab algn="l" pos="0"/>
              </a:tabLst>
            </a:pPr>
            <a:r>
              <a:rPr b="1" lang="pt-BR" sz="1800" spc="-1" strike="noStrike">
                <a:solidFill>
                  <a:srgbClr val="000000"/>
                </a:solidFill>
                <a:latin typeface="Arial"/>
                <a:ea typeface="DejaVu Sans"/>
              </a:rPr>
              <a:t>X -</a:t>
            </a:r>
            <a:r>
              <a:rPr b="0" lang="pt-BR" sz="1800" spc="-1" strike="noStrike">
                <a:solidFill>
                  <a:srgbClr val="000000"/>
                </a:solidFill>
                <a:latin typeface="Arial"/>
                <a:ea typeface="DejaVu Sans"/>
              </a:rPr>
              <a:t> queima a céu aberto, de forma sistemática, de resíduos domésticos ou de outras origens em qualquer local público ou privado urbano, inclusive no próprio terreno, ou a adoção da incineração como forma de destinação final dos resíduos através de dispositivos não licenciados pelo órgão ambiental;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XI -</a:t>
            </a:r>
            <a:r>
              <a:rPr b="0" lang="pt-BR" sz="1800" spc="-1" strike="noStrike">
                <a:solidFill>
                  <a:srgbClr val="000000"/>
                </a:solidFill>
                <a:latin typeface="Arial"/>
                <a:ea typeface="DejaVu Sans"/>
              </a:rPr>
              <a:t> contaminação do sistema público de abastecimento de água através de interconexão de outras fontes com a instalação hidráulica predial ou por qualquer outro meio. </a:t>
            </a: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XII –</a:t>
            </a:r>
            <a:r>
              <a:rPr b="0" lang="pt-BR" sz="1800" spc="-1" strike="noStrike">
                <a:solidFill>
                  <a:srgbClr val="000000"/>
                </a:solidFill>
                <a:latin typeface="Arial"/>
                <a:ea typeface="DejaVu Sans"/>
              </a:rPr>
              <a:t> Contratar pessoa ou empresa para realizar o recolhimento de resíduos sólidos de qualquer espécie, acondicionados ou não, que não esteja devidamente licenciada pelos órgãos da administração pública municipal.</a:t>
            </a:r>
            <a:endParaRPr b="0" lang="pt-BR" sz="1800" spc="-1" strike="noStrike">
              <a:latin typeface="Arial"/>
            </a:endParaRPr>
          </a:p>
          <a:p>
            <a:pPr marL="1143000" indent="-226440">
              <a:lnSpc>
                <a:spcPct val="100000"/>
              </a:lnSpc>
              <a:tabLst>
                <a:tab algn="l" pos="0"/>
              </a:tabLst>
            </a:pP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 </a:t>
            </a:r>
            <a:r>
              <a:rPr b="1" lang="pt-BR" sz="1800" spc="-1" strike="noStrike">
                <a:solidFill>
                  <a:srgbClr val="000000"/>
                </a:solidFill>
                <a:latin typeface="Arial"/>
                <a:ea typeface="DejaVu Sans"/>
              </a:rPr>
              <a:t>§ 1º. </a:t>
            </a:r>
            <a:r>
              <a:rPr b="0" lang="pt-BR" sz="1800" spc="-1" strike="noStrike">
                <a:solidFill>
                  <a:srgbClr val="000000"/>
                </a:solidFill>
                <a:latin typeface="Arial"/>
                <a:ea typeface="DejaVu Sans"/>
              </a:rPr>
              <a:t>A comunicação espontânea da situação infracional ao prestador do serviço ou ao órgão fiscalizador permitirá ao usuário, quando cabível, obter prazo razoável para correção da irregularidade, durante o qual ficará suspensa sua autuação, sem prejuízo de outras medidas legais e da reparação de danos eventualmente causados às infraestruturas do serviço público, a terceiros ou à saúde pública. </a:t>
            </a:r>
            <a:endParaRPr b="0" lang="pt-BR" sz="1800" spc="-1" strike="noStrike">
              <a:latin typeface="Arial"/>
            </a:endParaRPr>
          </a:p>
          <a:p>
            <a:pPr marL="1143000" indent="-226440">
              <a:lnSpc>
                <a:spcPct val="100000"/>
              </a:lnSpc>
              <a:tabLst>
                <a:tab algn="l" pos="0"/>
              </a:tabLst>
            </a:pPr>
            <a:endParaRPr b="0" lang="pt-BR" sz="18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 2º. </a:t>
            </a:r>
            <a:r>
              <a:rPr b="0" lang="pt-BR" sz="1800" spc="-1" strike="noStrike">
                <a:solidFill>
                  <a:srgbClr val="000000"/>
                </a:solidFill>
                <a:latin typeface="Arial"/>
                <a:ea typeface="DejaVu Sans"/>
              </a:rPr>
              <a:t>Responderá pelas infrações quem por qualquer modo as cometer, concorrer para sua prática, ou delas se beneficiar, direta ou indiretamente, seja pessoa física ou jurídica. </a:t>
            </a:r>
            <a:endParaRPr b="0" lang="pt-BR" sz="1800" spc="-1" strike="noStrike">
              <a:latin typeface="Arial"/>
            </a:endParaRPr>
          </a:p>
        </p:txBody>
      </p:sp>
      <p:sp>
        <p:nvSpPr>
          <p:cNvPr id="516"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DOS USUÁRIOS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4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7" name="CustomShape 1"/>
          <p:cNvSpPr/>
          <p:nvPr/>
        </p:nvSpPr>
        <p:spPr>
          <a:xfrm>
            <a:off x="325440" y="1351080"/>
            <a:ext cx="9356760" cy="620712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1800" spc="-1" strike="noStrike">
                <a:solidFill>
                  <a:srgbClr val="000000"/>
                </a:solidFill>
                <a:latin typeface="Arial"/>
                <a:ea typeface="DejaVu Sans"/>
              </a:rPr>
              <a:t>Art. 46. </a:t>
            </a:r>
            <a:r>
              <a:rPr b="0" lang="pt-BR" sz="1800" spc="-1" strike="noStrike">
                <a:solidFill>
                  <a:srgbClr val="000000"/>
                </a:solidFill>
                <a:latin typeface="Arial"/>
                <a:ea typeface="DejaVu Sans"/>
              </a:rPr>
              <a:t>A pessoa física ou jurídica, de direito público ou privado, que praticar as ações previstas no </a:t>
            </a:r>
            <a:r>
              <a:rPr b="1" lang="pt-BR" sz="1800" spc="-1" strike="noStrike">
                <a:solidFill>
                  <a:srgbClr val="000000"/>
                </a:solidFill>
                <a:latin typeface="Arial"/>
                <a:ea typeface="DejaVu Sans"/>
              </a:rPr>
              <a:t>Art. 44 </a:t>
            </a:r>
            <a:r>
              <a:rPr b="0" lang="pt-BR" sz="1800" spc="-1" strike="noStrike">
                <a:solidFill>
                  <a:srgbClr val="000000"/>
                </a:solidFill>
                <a:latin typeface="Arial"/>
                <a:ea typeface="DejaVu Sans"/>
              </a:rPr>
              <a:t>desta Lei</a:t>
            </a:r>
            <a:r>
              <a:rPr b="1" lang="pt-BR" sz="1800" spc="-1" strike="noStrike">
                <a:solidFill>
                  <a:srgbClr val="000000"/>
                </a:solidFill>
                <a:latin typeface="Arial"/>
                <a:ea typeface="DejaVu Sans"/>
              </a:rPr>
              <a:t>, ficará </a:t>
            </a:r>
            <a:r>
              <a:rPr b="0" lang="pt-BR" sz="1800" spc="-1" strike="noStrike">
                <a:solidFill>
                  <a:srgbClr val="000000"/>
                </a:solidFill>
                <a:latin typeface="Arial"/>
                <a:ea typeface="DejaVu Sans"/>
              </a:rPr>
              <a:t>sujeita às seguintes </a:t>
            </a:r>
            <a:r>
              <a:rPr b="1" lang="pt-BR" sz="1800" spc="-1" strike="noStrike">
                <a:solidFill>
                  <a:srgbClr val="000000"/>
                </a:solidFill>
                <a:latin typeface="Arial"/>
                <a:ea typeface="DejaVu Sans"/>
              </a:rPr>
              <a:t>penalidades</a:t>
            </a:r>
            <a:r>
              <a:rPr b="0" lang="pt-BR" sz="1800" spc="-1" strike="noStrike">
                <a:solidFill>
                  <a:srgbClr val="000000"/>
                </a:solidFill>
                <a:latin typeface="Arial"/>
                <a:ea typeface="DejaVu Sans"/>
              </a:rPr>
              <a:t> (...):</a:t>
            </a:r>
            <a:endParaRPr b="0" lang="pt-BR" sz="1800" spc="-1" strike="noStrike">
              <a:latin typeface="Arial"/>
            </a:endParaRPr>
          </a:p>
        </p:txBody>
      </p:sp>
      <p:sp>
        <p:nvSpPr>
          <p:cNvPr id="518"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PENALIDADES DOS USUÁRIOS</a:t>
            </a:r>
            <a:endParaRPr b="0" lang="pt-BR" sz="2600" spc="-1" strike="noStrike">
              <a:latin typeface="Arial"/>
            </a:endParaRPr>
          </a:p>
        </p:txBody>
      </p:sp>
      <p:graphicFrame>
        <p:nvGraphicFramePr>
          <p:cNvPr id="8" name="Diagram8"/>
          <p:cNvGraphicFramePr/>
          <p:nvPr>
            <p:extLst>
              <p:ext uri="{D42A27DB-BD31-4B8C-83A1-F6EECF244321}">
                <p14:modId xmlns:p14="http://schemas.microsoft.com/office/powerpoint/2010/main" val="3300531096"/>
              </p:ext>
            </p:extLst>
          </p:nvPr>
        </p:nvGraphicFramePr>
        <p:xfrm>
          <a:off x="396720" y="2422440"/>
          <a:ext cx="8785440" cy="39992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4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9" name="CustomShape 1"/>
          <p:cNvSpPr/>
          <p:nvPr/>
        </p:nvSpPr>
        <p:spPr>
          <a:xfrm>
            <a:off x="504000" y="1768680"/>
            <a:ext cx="9070560" cy="4382640"/>
          </a:xfrm>
          <a:prstGeom prst="rect">
            <a:avLst/>
          </a:prstGeom>
          <a:noFill/>
          <a:ln>
            <a:noFill/>
          </a:ln>
        </p:spPr>
        <p:style>
          <a:lnRef idx="2"/>
          <a:fillRef idx="0"/>
          <a:effectRef idx="0"/>
          <a:fontRef idx="minor"/>
        </p:style>
      </p:sp>
      <p:sp>
        <p:nvSpPr>
          <p:cNvPr id="520"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VIII</a:t>
            </a:r>
            <a:endParaRPr b="0" lang="pt-BR" sz="3600" spc="-1" strike="noStrike">
              <a:latin typeface="Arial"/>
            </a:endParaRPr>
          </a:p>
        </p:txBody>
      </p:sp>
      <p:sp>
        <p:nvSpPr>
          <p:cNvPr id="521"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E PENALIDADES DOS PRESTADORES DE SERVIÇOS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2" name="CustomShape 1"/>
          <p:cNvSpPr/>
          <p:nvPr/>
        </p:nvSpPr>
        <p:spPr>
          <a:xfrm>
            <a:off x="325440" y="1351080"/>
            <a:ext cx="9356760" cy="6207120"/>
          </a:xfrm>
          <a:prstGeom prst="rect">
            <a:avLst/>
          </a:prstGeom>
          <a:noFill/>
          <a:ln>
            <a:noFill/>
          </a:ln>
        </p:spPr>
        <p:style>
          <a:lnRef idx="0"/>
          <a:fillRef idx="0"/>
          <a:effectRef idx="0"/>
          <a:fontRef idx="minor"/>
        </p:style>
        <p:txBody>
          <a:bodyPr lIns="0" rIns="0" tIns="0" bIns="0">
            <a:noAutofit/>
          </a:bodyPr>
          <a:p>
            <a:pPr marL="685800" indent="-226440" algn="just">
              <a:lnSpc>
                <a:spcPct val="100000"/>
              </a:lnSpc>
              <a:tabLst>
                <a:tab algn="l" pos="0"/>
              </a:tabLst>
            </a:pPr>
            <a:r>
              <a:rPr b="1" lang="pt-BR" sz="1800" spc="-1" strike="noStrike">
                <a:solidFill>
                  <a:srgbClr val="000000"/>
                </a:solidFill>
                <a:latin typeface="Arial"/>
                <a:ea typeface="DejaVu Sans"/>
              </a:rPr>
              <a:t>Art. 47. </a:t>
            </a:r>
            <a:r>
              <a:rPr b="0" lang="pt-BR" sz="1800" spc="-1" strike="noStrike">
                <a:solidFill>
                  <a:srgbClr val="000000"/>
                </a:solidFill>
                <a:latin typeface="Arial"/>
                <a:ea typeface="DejaVu Sans"/>
              </a:rPr>
              <a:t>O não cumprimento das obrigações estabelecidas na legislação, resoluções e dispositivos contratuais, bem como das recomendações indicadas nas ações de fiscalização, ensejará a aplicação das seguintes penalidades aos prestadores de serviço, sem prejuízo de outras penalidades previstas em lei, sendo elas: </a:t>
            </a:r>
            <a:endParaRPr b="0" lang="pt-BR" sz="1800" spc="-1" strike="noStrike">
              <a:latin typeface="Arial"/>
            </a:endParaRPr>
          </a:p>
        </p:txBody>
      </p:sp>
      <p:sp>
        <p:nvSpPr>
          <p:cNvPr id="523"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DOS PRESTADORES DE SERVIÇOS</a:t>
            </a:r>
            <a:endParaRPr b="0" lang="pt-BR" sz="2600" spc="-1" strike="noStrike">
              <a:latin typeface="Arial"/>
            </a:endParaRPr>
          </a:p>
        </p:txBody>
      </p:sp>
      <p:graphicFrame>
        <p:nvGraphicFramePr>
          <p:cNvPr id="9" name="Diagram9"/>
          <p:cNvGraphicFramePr/>
          <p:nvPr>
            <p:extLst>
              <p:ext uri="{D42A27DB-BD31-4B8C-83A1-F6EECF244321}">
                <p14:modId xmlns:p14="http://schemas.microsoft.com/office/powerpoint/2010/main" val="827029293"/>
              </p:ext>
            </p:extLst>
          </p:nvPr>
        </p:nvGraphicFramePr>
        <p:xfrm>
          <a:off x="825480" y="2851200"/>
          <a:ext cx="7999560" cy="33562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5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4" name="CustomShape 1"/>
          <p:cNvSpPr/>
          <p:nvPr/>
        </p:nvSpPr>
        <p:spPr>
          <a:xfrm>
            <a:off x="325440" y="1351080"/>
            <a:ext cx="9356760" cy="278460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2000" spc="-1" strike="noStrike">
                <a:solidFill>
                  <a:srgbClr val="000000"/>
                </a:solidFill>
                <a:latin typeface="Arial"/>
                <a:ea typeface="DejaVu Sans"/>
              </a:rPr>
              <a:t>Art. 48. Competirá à</a:t>
            </a:r>
            <a:r>
              <a:rPr b="0" lang="pt-BR" sz="2000" spc="-1" strike="noStrike">
                <a:solidFill>
                  <a:srgbClr val="000000"/>
                </a:solidFill>
                <a:latin typeface="Arial"/>
                <a:ea typeface="DejaVu Sans"/>
              </a:rPr>
              <a:t> </a:t>
            </a:r>
            <a:r>
              <a:rPr b="1" lang="pt-BR" sz="2000" spc="-1" strike="noStrike">
                <a:solidFill>
                  <a:srgbClr val="000000"/>
                </a:solidFill>
                <a:latin typeface="Arial"/>
                <a:ea typeface="DejaVu Sans"/>
              </a:rPr>
              <a:t>Agência Reguladora</a:t>
            </a:r>
            <a:r>
              <a:rPr b="0" lang="pt-BR" sz="2000" spc="-1" strike="noStrike">
                <a:solidFill>
                  <a:srgbClr val="000000"/>
                </a:solidFill>
                <a:latin typeface="Arial"/>
                <a:ea typeface="DejaVu Sans"/>
              </a:rPr>
              <a:t>, após </a:t>
            </a:r>
            <a:r>
              <a:rPr b="1" lang="pt-BR" sz="2000" spc="-1" strike="noStrike">
                <a:solidFill>
                  <a:srgbClr val="000000"/>
                </a:solidFill>
                <a:latin typeface="Arial"/>
                <a:ea typeface="DejaVu Sans"/>
              </a:rPr>
              <a:t>consulta ao COMSAB</a:t>
            </a:r>
            <a:r>
              <a:rPr b="0" lang="pt-BR" sz="2000" spc="-1" strike="noStrike">
                <a:solidFill>
                  <a:srgbClr val="000000"/>
                </a:solidFill>
                <a:latin typeface="Arial"/>
                <a:ea typeface="DejaVu Sans"/>
              </a:rPr>
              <a:t>, ainda, a </a:t>
            </a:r>
            <a:r>
              <a:rPr b="1" lang="pt-BR" sz="2000" spc="-1" strike="noStrike">
                <a:solidFill>
                  <a:srgbClr val="000000"/>
                </a:solidFill>
                <a:latin typeface="Arial"/>
                <a:ea typeface="DejaVu Sans"/>
              </a:rPr>
              <a:t>recomendação</a:t>
            </a:r>
            <a:r>
              <a:rPr b="0" lang="pt-BR" sz="2000" spc="-1" strike="noStrike">
                <a:solidFill>
                  <a:srgbClr val="000000"/>
                </a:solidFill>
                <a:latin typeface="Arial"/>
                <a:ea typeface="DejaVu Sans"/>
              </a:rPr>
              <a:t> ao Poder Concedente, nos casos em que couber, a aplicação das seguintes penalidades:</a:t>
            </a:r>
            <a:endParaRPr b="0" lang="pt-BR" sz="2000" spc="-1" strike="noStrike">
              <a:latin typeface="Arial"/>
            </a:endParaRPr>
          </a:p>
        </p:txBody>
      </p:sp>
      <p:sp>
        <p:nvSpPr>
          <p:cNvPr id="525"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INFRAÇÕES DOS PRESTADORES DE SERVIÇOS</a:t>
            </a:r>
            <a:endParaRPr b="0" lang="pt-BR" sz="2600" spc="-1" strike="noStrike">
              <a:latin typeface="Arial"/>
            </a:endParaRPr>
          </a:p>
        </p:txBody>
      </p:sp>
      <p:graphicFrame>
        <p:nvGraphicFramePr>
          <p:cNvPr id="10" name="Diagram10"/>
          <p:cNvGraphicFramePr/>
          <p:nvPr>
            <p:extLst>
              <p:ext uri="{D42A27DB-BD31-4B8C-83A1-F6EECF244321}">
                <p14:modId xmlns:p14="http://schemas.microsoft.com/office/powerpoint/2010/main" val="3867641946"/>
              </p:ext>
            </p:extLst>
          </p:nvPr>
        </p:nvGraphicFramePr>
        <p:xfrm>
          <a:off x="1039680" y="2351160"/>
          <a:ext cx="7856640" cy="16416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526" name="CustomShape 3"/>
          <p:cNvSpPr/>
          <p:nvPr/>
        </p:nvSpPr>
        <p:spPr>
          <a:xfrm>
            <a:off x="539640" y="4137120"/>
            <a:ext cx="9285480" cy="3999240"/>
          </a:xfrm>
          <a:prstGeom prst="rect">
            <a:avLst/>
          </a:prstGeom>
          <a:noFill/>
          <a:ln>
            <a:noFill/>
          </a:ln>
        </p:spPr>
        <p:style>
          <a:lnRef idx="0"/>
          <a:fillRef idx="0"/>
          <a:effectRef idx="0"/>
          <a:fontRef idx="minor"/>
        </p:style>
        <p:txBody>
          <a:bodyPr lIns="0" rIns="0" tIns="0" bIns="0">
            <a:noAutofit/>
          </a:bodyPr>
          <a:p>
            <a:pPr marL="20880" indent="-15840" algn="just">
              <a:lnSpc>
                <a:spcPct val="100000"/>
              </a:lnSpc>
              <a:tabLst>
                <a:tab algn="l" pos="0"/>
              </a:tabLst>
            </a:pPr>
            <a:r>
              <a:rPr b="1" lang="pt-BR" sz="2000" spc="-1" strike="noStrike">
                <a:solidFill>
                  <a:srgbClr val="000000"/>
                </a:solidFill>
                <a:latin typeface="Arial"/>
                <a:ea typeface="DejaVu Sans"/>
              </a:rPr>
              <a:t>Art. 49. </a:t>
            </a:r>
            <a:r>
              <a:rPr b="0" lang="pt-BR" sz="2000" spc="-1" strike="noStrike">
                <a:solidFill>
                  <a:srgbClr val="000000"/>
                </a:solidFill>
                <a:latin typeface="Arial"/>
                <a:ea typeface="DejaVu Sans"/>
              </a:rPr>
              <a:t>As penalidades serão classificadas e aplicadas com base na abrangência e gravidade da infração, nos danos dela resultantes para os serviços prestados e para os usuários, na vantagem auferida pelo infrator e na existência de sanções anteriores. </a:t>
            </a:r>
            <a:endParaRPr b="0" lang="pt-BR" sz="2000" spc="-1" strike="noStrike">
              <a:latin typeface="Arial"/>
            </a:endParaRPr>
          </a:p>
          <a:p>
            <a:pPr marL="20880" indent="-15840" algn="just">
              <a:lnSpc>
                <a:spcPct val="100000"/>
              </a:lnSpc>
              <a:tabLst>
                <a:tab algn="l" pos="0"/>
              </a:tabLst>
            </a:pPr>
            <a:endParaRPr b="0" lang="pt-BR" sz="2000" spc="-1" strike="noStrike">
              <a:latin typeface="Arial"/>
            </a:endParaRPr>
          </a:p>
          <a:p>
            <a:pPr marL="478080" indent="-15840" algn="just">
              <a:lnSpc>
                <a:spcPct val="100000"/>
              </a:lnSpc>
              <a:tabLst>
                <a:tab algn="l" pos="0"/>
              </a:tabLst>
            </a:pPr>
            <a:r>
              <a:rPr b="1" lang="pt-BR" sz="2000" spc="-1" strike="noStrike">
                <a:solidFill>
                  <a:srgbClr val="000000"/>
                </a:solidFill>
                <a:latin typeface="Arial"/>
                <a:ea typeface="DejaVu Sans"/>
              </a:rPr>
              <a:t>Parágrafo único. </a:t>
            </a:r>
            <a:r>
              <a:rPr b="0" lang="pt-BR" sz="2000" spc="-1" strike="noStrike">
                <a:solidFill>
                  <a:srgbClr val="000000"/>
                </a:solidFill>
                <a:latin typeface="Arial"/>
                <a:ea typeface="DejaVu Sans"/>
              </a:rPr>
              <a:t>Deve a </a:t>
            </a:r>
            <a:r>
              <a:rPr b="1" lang="pt-BR" sz="2000" spc="-1" strike="noStrike">
                <a:solidFill>
                  <a:srgbClr val="000000"/>
                </a:solidFill>
                <a:latin typeface="Arial"/>
                <a:ea typeface="DejaVu Sans"/>
              </a:rPr>
              <a:t>Agência Reguladora </a:t>
            </a:r>
            <a:r>
              <a:rPr b="0" lang="pt-BR" sz="2000" spc="-1" strike="noStrike">
                <a:solidFill>
                  <a:srgbClr val="000000"/>
                </a:solidFill>
                <a:latin typeface="Arial"/>
                <a:ea typeface="DejaVu Sans"/>
              </a:rPr>
              <a:t>editar Resolução específica para essa finalidade no prazo de </a:t>
            </a:r>
            <a:r>
              <a:rPr b="1" lang="pt-BR" sz="2000" spc="-1" strike="noStrike">
                <a:solidFill>
                  <a:srgbClr val="000000"/>
                </a:solidFill>
                <a:latin typeface="Arial"/>
                <a:ea typeface="DejaVu Sans"/>
              </a:rPr>
              <a:t>60 (sessenta) dias</a:t>
            </a:r>
            <a:r>
              <a:rPr b="0" lang="pt-BR" sz="2000" spc="-1" strike="noStrike">
                <a:solidFill>
                  <a:srgbClr val="000000"/>
                </a:solidFill>
                <a:latin typeface="Arial"/>
                <a:ea typeface="DejaVu Sans"/>
              </a:rPr>
              <a:t>, classificando e definindo os grupos de cada penalidade, de acordo com o art. 31 da Lei Municipal nº 5.346/2001.</a:t>
            </a:r>
            <a:endParaRPr b="0" lang="pt-BR" sz="2000" spc="-1" strike="noStrike">
              <a:latin typeface="Arial"/>
            </a:endParaRPr>
          </a:p>
        </p:txBody>
      </p:sp>
    </p:spTree>
  </p:cSld>
  <mc:AlternateContent>
    <mc:Choice Requires="p14">
      <p:transition spd="slow" p14:dur="2000"/>
    </mc:Choice>
    <mc:Fallback>
      <p:transition spd="slow"/>
    </mc:Fallback>
  </mc:AlternateContent>
</p:sld>
</file>

<file path=ppt/slides/slide5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7" name="CustomShape 1"/>
          <p:cNvSpPr/>
          <p:nvPr/>
        </p:nvSpPr>
        <p:spPr>
          <a:xfrm>
            <a:off x="504000" y="1768680"/>
            <a:ext cx="9070560" cy="4382640"/>
          </a:xfrm>
          <a:prstGeom prst="rect">
            <a:avLst/>
          </a:prstGeom>
          <a:noFill/>
          <a:ln>
            <a:noFill/>
          </a:ln>
        </p:spPr>
        <p:style>
          <a:lnRef idx="0"/>
          <a:fillRef idx="0"/>
          <a:effectRef idx="0"/>
          <a:fontRef idx="minor"/>
        </p:style>
      </p:sp>
      <p:sp>
        <p:nvSpPr>
          <p:cNvPr id="528"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IX</a:t>
            </a:r>
            <a:endParaRPr b="0" lang="pt-BR" sz="3600" spc="-1" strike="noStrike">
              <a:latin typeface="Arial"/>
            </a:endParaRPr>
          </a:p>
        </p:txBody>
      </p:sp>
      <p:sp>
        <p:nvSpPr>
          <p:cNvPr id="529"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PROCEDIMENTO DE FISCALIZAÇÃO E DO PROCEDIMENTO ADMINISTRATIVO INFRACIONAL</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0" name="CustomShape 1"/>
          <p:cNvSpPr/>
          <p:nvPr/>
        </p:nvSpPr>
        <p:spPr>
          <a:xfrm>
            <a:off x="396720" y="1065240"/>
            <a:ext cx="8928360" cy="6492960"/>
          </a:xfrm>
          <a:prstGeom prst="rect">
            <a:avLst/>
          </a:prstGeom>
          <a:noFill/>
          <a:ln>
            <a:noFill/>
          </a:ln>
        </p:spPr>
        <p:style>
          <a:lnRef idx="0"/>
          <a:fillRef idx="0"/>
          <a:effectRef idx="0"/>
          <a:fontRef idx="minor"/>
        </p:style>
        <p:txBody>
          <a:bodyPr lIns="90000" rIns="90000" tIns="46800" bIns="46800">
            <a:noAutofit/>
          </a:bodyPr>
          <a:p>
            <a:pPr marL="20880" indent="-15840" algn="just">
              <a:lnSpc>
                <a:spcPct val="100000"/>
              </a:lnSpc>
              <a:tabLst>
                <a:tab algn="l" pos="0"/>
              </a:tabLst>
            </a:pPr>
            <a:r>
              <a:rPr b="1" lang="pt-BR" sz="2000" spc="-1" strike="noStrike">
                <a:solidFill>
                  <a:srgbClr val="000000"/>
                </a:solidFill>
                <a:latin typeface="Arial"/>
                <a:ea typeface="DejaVu Sans"/>
              </a:rPr>
              <a:t>Art. 54. </a:t>
            </a:r>
            <a:r>
              <a:rPr b="0" lang="pt-BR" sz="2000" spc="-1" strike="noStrike">
                <a:solidFill>
                  <a:srgbClr val="000000"/>
                </a:solidFill>
                <a:latin typeface="Arial"/>
                <a:ea typeface="DejaVu Sans"/>
              </a:rPr>
              <a:t>A </a:t>
            </a:r>
            <a:r>
              <a:rPr b="1" lang="pt-BR" sz="2000" spc="-1" strike="noStrike">
                <a:solidFill>
                  <a:srgbClr val="000000"/>
                </a:solidFill>
                <a:latin typeface="Arial"/>
                <a:ea typeface="DejaVu Sans"/>
              </a:rPr>
              <a:t>Agência Reguladora </a:t>
            </a:r>
            <a:r>
              <a:rPr b="0" lang="pt-BR" sz="2000" spc="-1" strike="noStrike">
                <a:solidFill>
                  <a:srgbClr val="000000"/>
                </a:solidFill>
                <a:latin typeface="Arial"/>
                <a:ea typeface="DejaVu Sans"/>
              </a:rPr>
              <a:t>procederá com a </a:t>
            </a:r>
            <a:r>
              <a:rPr b="1" lang="pt-BR" sz="2000" spc="-1" strike="noStrike">
                <a:solidFill>
                  <a:srgbClr val="000000"/>
                </a:solidFill>
                <a:latin typeface="Arial"/>
                <a:ea typeface="DejaVu Sans"/>
              </a:rPr>
              <a:t>fiscalização da prestação do serviço de saneamento básico</a:t>
            </a:r>
            <a:r>
              <a:rPr b="0" lang="pt-BR" sz="2000" spc="-1" strike="noStrike">
                <a:solidFill>
                  <a:srgbClr val="000000"/>
                </a:solidFill>
                <a:latin typeface="Arial"/>
                <a:ea typeface="DejaVu Sans"/>
              </a:rPr>
              <a:t>, (...). Caso a ação de Fiscalização constate algum fato que possa se consubstanciar irregularidade na prestação dos serviços de saneamento, será emitido </a:t>
            </a:r>
            <a:r>
              <a:rPr b="1" lang="pt-BR" sz="2000" spc="-1" strike="noStrike">
                <a:solidFill>
                  <a:srgbClr val="000000"/>
                </a:solidFill>
                <a:latin typeface="Arial"/>
                <a:ea typeface="DejaVu Sans"/>
              </a:rPr>
              <a:t>Termo de Notificação</a:t>
            </a:r>
            <a:r>
              <a:rPr b="0" lang="pt-BR" sz="2000" spc="-1" strike="noStrike">
                <a:solidFill>
                  <a:srgbClr val="000000"/>
                </a:solidFill>
                <a:latin typeface="Arial"/>
                <a:ea typeface="DejaVu Sans"/>
              </a:rPr>
              <a:t>.</a:t>
            </a:r>
            <a:endParaRPr b="0" lang="pt-BR" sz="2000" spc="-1" strike="noStrike">
              <a:latin typeface="Arial"/>
            </a:endParaRPr>
          </a:p>
          <a:p>
            <a:pPr marL="20880" indent="-15840" algn="just">
              <a:lnSpc>
                <a:spcPct val="100000"/>
              </a:lnSpc>
              <a:tabLst>
                <a:tab algn="l" pos="0"/>
              </a:tabLst>
            </a:pPr>
            <a:endParaRPr b="0" lang="pt-BR" sz="2000" spc="-1" strike="noStrike">
              <a:latin typeface="Arial"/>
            </a:endParaRPr>
          </a:p>
          <a:p>
            <a:pPr marL="20880" indent="-15840" algn="just">
              <a:lnSpc>
                <a:spcPct val="100000"/>
              </a:lnSpc>
              <a:tabLst>
                <a:tab algn="l" pos="0"/>
              </a:tabLst>
            </a:pPr>
            <a:r>
              <a:rPr b="1" lang="pt-BR" sz="2000" spc="-1" strike="noStrike">
                <a:solidFill>
                  <a:srgbClr val="000000"/>
                </a:solidFill>
                <a:latin typeface="Arial"/>
                <a:ea typeface="DejaVu Sans"/>
              </a:rPr>
              <a:t>Art. 55. </a:t>
            </a:r>
            <a:r>
              <a:rPr b="0" lang="pt-BR" sz="2000" spc="-1" strike="noStrike">
                <a:solidFill>
                  <a:srgbClr val="000000"/>
                </a:solidFill>
                <a:latin typeface="Arial"/>
                <a:ea typeface="DejaVu Sans"/>
              </a:rPr>
              <a:t>Comprovada a </a:t>
            </a:r>
            <a:r>
              <a:rPr b="1" lang="pt-BR" sz="2000" spc="-1" strike="noStrike">
                <a:solidFill>
                  <a:srgbClr val="000000"/>
                </a:solidFill>
                <a:latin typeface="Arial"/>
                <a:ea typeface="DejaVu Sans"/>
              </a:rPr>
              <a:t>não-conformidade</a:t>
            </a:r>
            <a:r>
              <a:rPr b="0" lang="pt-BR" sz="2000" spc="-1" strike="noStrike">
                <a:solidFill>
                  <a:srgbClr val="000000"/>
                </a:solidFill>
                <a:latin typeface="Arial"/>
                <a:ea typeface="DejaVu Sans"/>
              </a:rPr>
              <a:t> na prestação e se não atendidas as determinações da Agência Reguladora, será lavrado o </a:t>
            </a:r>
            <a:r>
              <a:rPr b="1" lang="pt-BR" sz="2000" spc="-1" strike="noStrike">
                <a:solidFill>
                  <a:srgbClr val="000000"/>
                </a:solidFill>
                <a:latin typeface="Arial"/>
                <a:ea typeface="DejaVu Sans"/>
              </a:rPr>
              <a:t>Auto de Infração </a:t>
            </a:r>
            <a:r>
              <a:rPr b="0" lang="pt-BR" sz="2000" spc="-1" strike="noStrike">
                <a:solidFill>
                  <a:srgbClr val="000000"/>
                </a:solidFill>
                <a:latin typeface="Arial"/>
                <a:ea typeface="DejaVu Sans"/>
              </a:rPr>
              <a:t>e expedida notificação ao infrator, por remessa postal com Aviso de Recebimento, para no prazo de 15 (quinze) dias, sob pena de revelia, apresentar defesa endereçada à Agência Reguladora ou desde logo, reconhecer a procedência da autuação. </a:t>
            </a:r>
            <a:endParaRPr b="0" lang="pt-BR" sz="2000" spc="-1" strike="noStrike">
              <a:latin typeface="Arial"/>
            </a:endParaRPr>
          </a:p>
          <a:p>
            <a:pPr marL="20880" indent="-15840" algn="just">
              <a:lnSpc>
                <a:spcPct val="100000"/>
              </a:lnSpc>
              <a:tabLst>
                <a:tab algn="l" pos="0"/>
              </a:tabLst>
            </a:pPr>
            <a:endParaRPr b="0" lang="pt-BR" sz="2000" spc="-1" strike="noStrike">
              <a:latin typeface="Arial"/>
            </a:endParaRPr>
          </a:p>
          <a:p>
            <a:pPr marL="20880" indent="-15840" algn="just">
              <a:lnSpc>
                <a:spcPct val="100000"/>
              </a:lnSpc>
              <a:tabLst>
                <a:tab algn="l" pos="0"/>
              </a:tabLst>
            </a:pPr>
            <a:r>
              <a:rPr b="1" lang="pt-BR" sz="2000" spc="-1" strike="noStrike">
                <a:solidFill>
                  <a:srgbClr val="000000"/>
                </a:solidFill>
                <a:latin typeface="Arial"/>
                <a:ea typeface="DejaVu Sans"/>
              </a:rPr>
              <a:t>Art. 56. </a:t>
            </a:r>
            <a:r>
              <a:rPr b="0" lang="pt-BR" sz="2000" spc="-1" strike="noStrike">
                <a:solidFill>
                  <a:srgbClr val="000000"/>
                </a:solidFill>
                <a:latin typeface="Arial"/>
                <a:ea typeface="DejaVu Sans"/>
              </a:rPr>
              <a:t>Devidamente apresentada a </a:t>
            </a:r>
            <a:r>
              <a:rPr b="1" lang="pt-BR" sz="2000" spc="-1" strike="noStrike">
                <a:solidFill>
                  <a:srgbClr val="000000"/>
                </a:solidFill>
                <a:latin typeface="Arial"/>
                <a:ea typeface="DejaVu Sans"/>
              </a:rPr>
              <a:t>defesa</a:t>
            </a:r>
            <a:r>
              <a:rPr b="0" lang="pt-BR" sz="2000" spc="-1" strike="noStrike">
                <a:solidFill>
                  <a:srgbClr val="000000"/>
                </a:solidFill>
                <a:latin typeface="Arial"/>
                <a:ea typeface="DejaVu Sans"/>
              </a:rPr>
              <a:t>, serão realizadas as demais etapas do processo, com atendimento aos princípios da ampla defesa e do contraditório, cabendo a </a:t>
            </a:r>
            <a:r>
              <a:rPr b="1" lang="pt-BR" sz="2000" spc="-1" strike="noStrike">
                <a:solidFill>
                  <a:srgbClr val="000000"/>
                </a:solidFill>
                <a:latin typeface="Arial"/>
                <a:ea typeface="DejaVu Sans"/>
              </a:rPr>
              <a:t>decisão final à Presidência da ARSBAN</a:t>
            </a:r>
            <a:r>
              <a:rPr b="0" lang="pt-BR" sz="2000" spc="-1" strike="noStrike">
                <a:solidFill>
                  <a:srgbClr val="000000"/>
                </a:solidFill>
                <a:latin typeface="Arial"/>
                <a:ea typeface="DejaVu Sans"/>
              </a:rPr>
              <a:t>. Acaso seja </a:t>
            </a:r>
            <a:r>
              <a:rPr b="1" lang="pt-BR" sz="2000" spc="-1" strike="noStrike">
                <a:solidFill>
                  <a:srgbClr val="000000"/>
                </a:solidFill>
                <a:latin typeface="Arial"/>
                <a:ea typeface="DejaVu Sans"/>
              </a:rPr>
              <a:t>julgado procedente o Auto de Infração</a:t>
            </a:r>
            <a:r>
              <a:rPr b="0" lang="pt-BR" sz="2000" spc="-1" strike="noStrike">
                <a:solidFill>
                  <a:srgbClr val="000000"/>
                </a:solidFill>
                <a:latin typeface="Arial"/>
                <a:ea typeface="DejaVu Sans"/>
              </a:rPr>
              <a:t>, o Departamento Técnico da ARSBAN, por remessa postal com Aviso de Recebimento, notificará o infrator para </a:t>
            </a:r>
            <a:r>
              <a:rPr b="1" lang="pt-BR" sz="2000" spc="-1" strike="noStrike">
                <a:solidFill>
                  <a:srgbClr val="000000"/>
                </a:solidFill>
                <a:latin typeface="Arial"/>
                <a:ea typeface="DejaVu Sans"/>
              </a:rPr>
              <a:t>pagamento da multa ou interposição do recurso ao COMSAB</a:t>
            </a:r>
            <a:r>
              <a:rPr b="0" lang="pt-BR" sz="2000" spc="-1" strike="noStrike">
                <a:solidFill>
                  <a:srgbClr val="000000"/>
                </a:solidFill>
                <a:latin typeface="Arial"/>
                <a:ea typeface="DejaVu Sans"/>
              </a:rPr>
              <a:t>, no prazo de 15 (quinze) dias, que poderá requerer efeito suspensivo. </a:t>
            </a:r>
            <a:endParaRPr b="0" lang="pt-BR" sz="2000" spc="-1" strike="noStrike">
              <a:latin typeface="Arial"/>
            </a:endParaRPr>
          </a:p>
        </p:txBody>
      </p:sp>
      <p:sp>
        <p:nvSpPr>
          <p:cNvPr id="531"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PROCEDIMENTO DE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2" name="CustomShape 1"/>
          <p:cNvSpPr/>
          <p:nvPr/>
        </p:nvSpPr>
        <p:spPr>
          <a:xfrm>
            <a:off x="396720" y="1065240"/>
            <a:ext cx="8928360" cy="6492960"/>
          </a:xfrm>
          <a:prstGeom prst="rect">
            <a:avLst/>
          </a:prstGeom>
          <a:noFill/>
          <a:ln>
            <a:noFill/>
          </a:ln>
        </p:spPr>
        <p:style>
          <a:lnRef idx="0"/>
          <a:fillRef idx="0"/>
          <a:effectRef idx="0"/>
          <a:fontRef idx="minor"/>
        </p:style>
        <p:txBody>
          <a:bodyPr lIns="90000" rIns="90000" tIns="46800" bIns="46800">
            <a:noAutofit/>
          </a:bodyPr>
          <a:p>
            <a:pPr marL="20880" indent="-15840" algn="just">
              <a:lnSpc>
                <a:spcPct val="100000"/>
              </a:lnSpc>
              <a:tabLst>
                <a:tab algn="l" pos="0"/>
              </a:tabLst>
            </a:pPr>
            <a:r>
              <a:rPr b="1" lang="pt-BR" sz="2000" spc="-1" strike="noStrike">
                <a:solidFill>
                  <a:srgbClr val="000000"/>
                </a:solidFill>
                <a:latin typeface="Arial"/>
                <a:ea typeface="DejaVu Sans"/>
              </a:rPr>
              <a:t>Art. 57. </a:t>
            </a:r>
            <a:r>
              <a:rPr b="0" lang="pt-BR" sz="2000" spc="-1" strike="noStrike">
                <a:solidFill>
                  <a:srgbClr val="000000"/>
                </a:solidFill>
                <a:latin typeface="Arial"/>
                <a:ea typeface="DejaVu Sans"/>
              </a:rPr>
              <a:t>O </a:t>
            </a:r>
            <a:r>
              <a:rPr b="1" lang="pt-BR" sz="2000" spc="-1" strike="noStrike">
                <a:solidFill>
                  <a:srgbClr val="000000"/>
                </a:solidFill>
                <a:latin typeface="Arial"/>
                <a:ea typeface="DejaVu Sans"/>
              </a:rPr>
              <a:t>julgamento final do recurso </a:t>
            </a:r>
            <a:r>
              <a:rPr b="0" lang="pt-BR" sz="2000" spc="-1" strike="noStrike">
                <a:solidFill>
                  <a:srgbClr val="000000"/>
                </a:solidFill>
                <a:latin typeface="Arial"/>
                <a:ea typeface="DejaVu Sans"/>
              </a:rPr>
              <a:t>relativo à infração </a:t>
            </a:r>
            <a:r>
              <a:rPr b="1" lang="pt-BR" sz="2000" spc="-1" strike="noStrike">
                <a:solidFill>
                  <a:srgbClr val="000000"/>
                </a:solidFill>
                <a:latin typeface="Arial"/>
                <a:ea typeface="DejaVu Sans"/>
              </a:rPr>
              <a:t>competirá ao COMSAB</a:t>
            </a:r>
            <a:r>
              <a:rPr b="0" lang="pt-BR" sz="2000" spc="-1" strike="noStrike">
                <a:solidFill>
                  <a:srgbClr val="000000"/>
                </a:solidFill>
                <a:latin typeface="Arial"/>
                <a:ea typeface="DejaVu Sans"/>
              </a:rPr>
              <a:t>, que nos casos de desprovimento notificará o autuado para pagamento da </a:t>
            </a:r>
            <a:r>
              <a:rPr b="1" lang="pt-BR" sz="2000" spc="-1" strike="noStrike">
                <a:solidFill>
                  <a:srgbClr val="000000"/>
                </a:solidFill>
                <a:latin typeface="Arial"/>
                <a:ea typeface="DejaVu Sans"/>
              </a:rPr>
              <a:t>multa aplicada</a:t>
            </a:r>
            <a:r>
              <a:rPr b="0" lang="pt-BR" sz="2000" spc="-1" strike="noStrike">
                <a:solidFill>
                  <a:srgbClr val="000000"/>
                </a:solidFill>
                <a:latin typeface="Arial"/>
                <a:ea typeface="DejaVu Sans"/>
              </a:rPr>
              <a:t>, no prazo de 5 (cinco) dias após a notificação, sob pena de inscrição em dívida ativa e cobrança judicial por execução fiscal. </a:t>
            </a:r>
            <a:endParaRPr b="0" lang="pt-BR" sz="2000" spc="-1" strike="noStrike">
              <a:latin typeface="Arial"/>
            </a:endParaRPr>
          </a:p>
          <a:p>
            <a:pPr marL="20880" indent="-15840" algn="just">
              <a:lnSpc>
                <a:spcPct val="100000"/>
              </a:lnSpc>
              <a:tabLst>
                <a:tab algn="l" pos="0"/>
              </a:tabLst>
            </a:pPr>
            <a:endParaRPr b="0" lang="pt-BR" sz="2000" spc="-1" strike="noStrike">
              <a:latin typeface="Arial"/>
            </a:endParaRPr>
          </a:p>
          <a:p>
            <a:pPr marL="20880" indent="-15840" algn="just">
              <a:lnSpc>
                <a:spcPct val="100000"/>
              </a:lnSpc>
              <a:tabLst>
                <a:tab algn="l" pos="0"/>
              </a:tabLst>
            </a:pPr>
            <a:r>
              <a:rPr b="1" lang="pt-BR" sz="2000" spc="-1" strike="noStrike">
                <a:solidFill>
                  <a:srgbClr val="000000"/>
                </a:solidFill>
                <a:latin typeface="Arial"/>
                <a:ea typeface="DejaVu Sans"/>
              </a:rPr>
              <a:t>Art. 58. </a:t>
            </a:r>
            <a:r>
              <a:rPr b="0" lang="pt-BR" sz="2000" spc="-1" strike="noStrike">
                <a:solidFill>
                  <a:srgbClr val="000000"/>
                </a:solidFill>
                <a:latin typeface="Arial"/>
                <a:ea typeface="DejaVu Sans"/>
              </a:rPr>
              <a:t>A </a:t>
            </a:r>
            <a:r>
              <a:rPr b="1" lang="pt-BR" sz="2000" spc="-1" strike="noStrike">
                <a:solidFill>
                  <a:srgbClr val="000000"/>
                </a:solidFill>
                <a:latin typeface="Arial"/>
                <a:ea typeface="DejaVu Sans"/>
              </a:rPr>
              <a:t>Agência Reguladora editará Resolução</a:t>
            </a:r>
            <a:r>
              <a:rPr b="0" lang="pt-BR" sz="2000" spc="-1" strike="noStrike">
                <a:solidFill>
                  <a:srgbClr val="000000"/>
                </a:solidFill>
                <a:latin typeface="Arial"/>
                <a:ea typeface="DejaVu Sans"/>
              </a:rPr>
              <a:t>, no prazo de sessenta dias, para </a:t>
            </a:r>
            <a:r>
              <a:rPr b="1" lang="pt-BR" sz="2000" spc="-1" strike="noStrike">
                <a:solidFill>
                  <a:srgbClr val="000000"/>
                </a:solidFill>
                <a:latin typeface="Arial"/>
                <a:ea typeface="DejaVu Sans"/>
              </a:rPr>
              <a:t>disciplinar os procedimentos gerais </a:t>
            </a:r>
            <a:r>
              <a:rPr b="0" lang="pt-BR" sz="2000" spc="-1" strike="noStrike">
                <a:solidFill>
                  <a:srgbClr val="000000"/>
                </a:solidFill>
                <a:latin typeface="Arial"/>
                <a:ea typeface="DejaVu Sans"/>
              </a:rPr>
              <a:t>a serem adotados nas ações de fiscalização e a aplicação de penalidades por infrações na prestação dos serviços de saneamento básico, definindo, ainda, as questões relativas à autuação, apresentação de defesa e recursos, sempre respeitando as individualidades de cada um dos componentes do saneamento básico. </a:t>
            </a:r>
            <a:endParaRPr b="0" lang="pt-BR" sz="2000" spc="-1" strike="noStrike">
              <a:latin typeface="Arial"/>
            </a:endParaRPr>
          </a:p>
          <a:p>
            <a:pPr marL="20880" indent="-15840" algn="just">
              <a:lnSpc>
                <a:spcPct val="100000"/>
              </a:lnSpc>
              <a:tabLst>
                <a:tab algn="l" pos="0"/>
              </a:tabLst>
            </a:pPr>
            <a:endParaRPr b="0" lang="pt-BR" sz="2000" spc="-1" strike="noStrike">
              <a:latin typeface="Arial"/>
            </a:endParaRPr>
          </a:p>
          <a:p>
            <a:pPr marL="20880" indent="-15840" algn="just">
              <a:lnSpc>
                <a:spcPct val="100000"/>
              </a:lnSpc>
              <a:tabLst>
                <a:tab algn="l" pos="0"/>
              </a:tabLst>
            </a:pPr>
            <a:r>
              <a:rPr b="1" lang="pt-BR" sz="2000" spc="-1" strike="noStrike">
                <a:solidFill>
                  <a:srgbClr val="000000"/>
                </a:solidFill>
                <a:latin typeface="Arial"/>
                <a:ea typeface="DejaVu Sans"/>
              </a:rPr>
              <a:t>Art. 59. </a:t>
            </a:r>
            <a:r>
              <a:rPr b="0" lang="pt-BR" sz="2000" spc="-1" strike="noStrike">
                <a:solidFill>
                  <a:srgbClr val="000000"/>
                </a:solidFill>
                <a:latin typeface="Arial"/>
                <a:ea typeface="DejaVu Sans"/>
              </a:rPr>
              <a:t>As importâncias pecuniárias resultantes da aplicação das multas serão recolhidas pela </a:t>
            </a:r>
            <a:r>
              <a:rPr b="1" lang="pt-BR" sz="2000" spc="-1" strike="noStrike">
                <a:solidFill>
                  <a:srgbClr val="000000"/>
                </a:solidFill>
                <a:latin typeface="Arial"/>
                <a:ea typeface="DejaVu Sans"/>
              </a:rPr>
              <a:t>Agência Reguladora</a:t>
            </a:r>
            <a:r>
              <a:rPr b="0" lang="pt-BR" sz="2000" spc="-1" strike="noStrike">
                <a:solidFill>
                  <a:srgbClr val="000000"/>
                </a:solidFill>
                <a:latin typeface="Arial"/>
                <a:ea typeface="DejaVu Sans"/>
              </a:rPr>
              <a:t>, em </a:t>
            </a:r>
            <a:r>
              <a:rPr b="1" lang="pt-BR" sz="2000" spc="-1" strike="noStrike">
                <a:solidFill>
                  <a:srgbClr val="000000"/>
                </a:solidFill>
                <a:latin typeface="Arial"/>
                <a:ea typeface="DejaVu Sans"/>
              </a:rPr>
              <a:t>favor do FMSB</a:t>
            </a:r>
            <a:r>
              <a:rPr b="0" lang="pt-BR" sz="2000" spc="-1" strike="noStrike">
                <a:solidFill>
                  <a:srgbClr val="000000"/>
                </a:solidFill>
                <a:latin typeface="Arial"/>
                <a:ea typeface="DejaVu Sans"/>
              </a:rPr>
              <a:t>, que aplicará obrigatoriamente as quantias na Regulação desempenhada pela Agência Reguladora, </a:t>
            </a:r>
            <a:r>
              <a:rPr b="1" lang="pt-BR" sz="2000" spc="-1" strike="noStrike">
                <a:solidFill>
                  <a:srgbClr val="000000"/>
                </a:solidFill>
                <a:latin typeface="Arial"/>
                <a:ea typeface="DejaVu Sans"/>
              </a:rPr>
              <a:t>priorizando as Ações de Educação Ambiental e Sanitária e universalização dos serviços</a:t>
            </a:r>
            <a:r>
              <a:rPr b="0" lang="pt-BR" sz="2000" spc="-1" strike="noStrike">
                <a:solidFill>
                  <a:srgbClr val="000000"/>
                </a:solidFill>
                <a:latin typeface="Arial"/>
                <a:ea typeface="DejaVu Sans"/>
              </a:rPr>
              <a:t>, sendo tais multas passíveis de inscrição e cobrança na dívida ativa do município.</a:t>
            </a:r>
            <a:endParaRPr b="0" lang="pt-BR" sz="2000" spc="-1" strike="noStrike">
              <a:latin typeface="Arial"/>
            </a:endParaRPr>
          </a:p>
        </p:txBody>
      </p:sp>
      <p:sp>
        <p:nvSpPr>
          <p:cNvPr id="533"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DO PROCEDIMENTO DE FISCALIZAÇÃO</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4" name="CustomShape 1"/>
          <p:cNvSpPr/>
          <p:nvPr/>
        </p:nvSpPr>
        <p:spPr>
          <a:xfrm>
            <a:off x="504000" y="1768680"/>
            <a:ext cx="9070560" cy="4382640"/>
          </a:xfrm>
          <a:prstGeom prst="rect">
            <a:avLst/>
          </a:prstGeom>
          <a:noFill/>
          <a:ln>
            <a:noFill/>
          </a:ln>
        </p:spPr>
        <p:style>
          <a:lnRef idx="0"/>
          <a:fillRef idx="0"/>
          <a:effectRef idx="0"/>
          <a:fontRef idx="minor"/>
        </p:style>
      </p:sp>
      <p:sp>
        <p:nvSpPr>
          <p:cNvPr id="535"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CAPÍTULO X</a:t>
            </a:r>
            <a:endParaRPr b="0" lang="pt-BR" sz="3600" spc="-1" strike="noStrike">
              <a:latin typeface="Arial"/>
            </a:endParaRPr>
          </a:p>
        </p:txBody>
      </p:sp>
      <p:sp>
        <p:nvSpPr>
          <p:cNvPr id="536"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DISPOSIÇÕES FINAIS E TRANSITÓRIAS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7" name="CustomShape 1"/>
          <p:cNvSpPr/>
          <p:nvPr/>
        </p:nvSpPr>
        <p:spPr>
          <a:xfrm>
            <a:off x="253800" y="1136520"/>
            <a:ext cx="9571320" cy="642168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2000" spc="-1" strike="noStrike">
                <a:solidFill>
                  <a:srgbClr val="000000"/>
                </a:solidFill>
                <a:latin typeface="Arial"/>
                <a:ea typeface="DejaVu Sans"/>
              </a:rPr>
              <a:t>Art. 60. </a:t>
            </a:r>
            <a:r>
              <a:rPr b="0" lang="pt-BR" sz="2000" spc="-1" strike="noStrike">
                <a:solidFill>
                  <a:srgbClr val="000000"/>
                </a:solidFill>
                <a:latin typeface="Arial"/>
                <a:ea typeface="DejaVu Sans"/>
              </a:rPr>
              <a:t>O artigo 4º da </a:t>
            </a:r>
            <a:r>
              <a:rPr b="1" lang="pt-BR" sz="2000" spc="-1" strike="noStrike">
                <a:solidFill>
                  <a:srgbClr val="000000"/>
                </a:solidFill>
                <a:latin typeface="Arial"/>
                <a:ea typeface="DejaVu Sans"/>
              </a:rPr>
              <a:t>Lei Municipal n.º 5.346</a:t>
            </a:r>
            <a:r>
              <a:rPr b="0" lang="pt-BR" sz="2000" spc="-1" strike="noStrike">
                <a:solidFill>
                  <a:srgbClr val="000000"/>
                </a:solidFill>
                <a:latin typeface="Arial"/>
                <a:ea typeface="DejaVu Sans"/>
              </a:rPr>
              <a:t>, de 25.07.2001, </a:t>
            </a:r>
            <a:r>
              <a:rPr b="1" lang="pt-BR" sz="2000" spc="-1" strike="noStrike">
                <a:solidFill>
                  <a:srgbClr val="000000"/>
                </a:solidFill>
                <a:latin typeface="Arial"/>
                <a:ea typeface="DejaVu Sans"/>
              </a:rPr>
              <a:t>que criou a Agência Reguladora de Serviços de Saneamento Básico do Município do Natal - ARSBAN</a:t>
            </a:r>
            <a:r>
              <a:rPr b="0" lang="pt-BR" sz="2000" spc="-1" strike="noStrike">
                <a:solidFill>
                  <a:srgbClr val="000000"/>
                </a:solidFill>
                <a:latin typeface="Arial"/>
                <a:ea typeface="DejaVu Sans"/>
              </a:rPr>
              <a:t>, passa a vigorar com as seguinte redação, sendo revogado o seu parágrafo único:</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a:p>
            <a:pPr marL="685800" indent="-226440">
              <a:lnSpc>
                <a:spcPct val="100000"/>
              </a:lnSpc>
              <a:tabLst>
                <a:tab algn="l" pos="0"/>
              </a:tabLst>
            </a:pPr>
            <a:r>
              <a:rPr b="0" lang="pt-BR" sz="1600" spc="-1" strike="noStrike">
                <a:solidFill>
                  <a:srgbClr val="000000"/>
                </a:solidFill>
                <a:latin typeface="Arial"/>
                <a:ea typeface="DejaVu Sans"/>
              </a:rPr>
              <a:t>“</a:t>
            </a:r>
            <a:r>
              <a:rPr b="1" lang="pt-BR" sz="1600" spc="-1" strike="noStrike">
                <a:solidFill>
                  <a:srgbClr val="000000"/>
                </a:solidFill>
                <a:latin typeface="Arial"/>
                <a:ea typeface="DejaVu Sans"/>
              </a:rPr>
              <a:t>Art. 4º. </a:t>
            </a:r>
            <a:r>
              <a:rPr b="0" lang="pt-BR" sz="1600" spc="-1" strike="noStrike">
                <a:solidFill>
                  <a:srgbClr val="000000"/>
                </a:solidFill>
                <a:latin typeface="Arial"/>
                <a:ea typeface="DejaVu Sans"/>
              </a:rPr>
              <a:t>Para os efeitos desta Lei, considera-se saneamento básico o conjunto de serviços, infraestruturas e instalações operacionais de: </a:t>
            </a:r>
            <a:endParaRPr b="0" lang="pt-BR" sz="1600" spc="-1" strike="noStrike">
              <a:latin typeface="Arial"/>
            </a:endParaRPr>
          </a:p>
          <a:p>
            <a:pPr marL="1143000" indent="-226440">
              <a:lnSpc>
                <a:spcPct val="100000"/>
              </a:lnSpc>
              <a:tabLst>
                <a:tab algn="l" pos="0"/>
              </a:tabLst>
            </a:pPr>
            <a:r>
              <a:rPr b="1" lang="pt-BR" sz="1600" spc="-1" strike="noStrike">
                <a:solidFill>
                  <a:srgbClr val="000000"/>
                </a:solidFill>
                <a:latin typeface="Arial"/>
                <a:ea typeface="DejaVu Sans"/>
              </a:rPr>
              <a:t>I - abastecimento de água potável: </a:t>
            </a:r>
            <a:r>
              <a:rPr b="0" lang="pt-BR" sz="1600" spc="-1" strike="noStrike">
                <a:solidFill>
                  <a:srgbClr val="000000"/>
                </a:solidFill>
                <a:latin typeface="Arial"/>
                <a:ea typeface="DejaVu Sans"/>
              </a:rPr>
              <a:t>constituído pelas atividades, infraestruturas e instalações necessárias ao abastecimento público de água potável, desde a captação até as ligações prediais e respectivos instrumentos de medição; </a:t>
            </a:r>
            <a:endParaRPr b="0" lang="pt-BR" sz="1600" spc="-1" strike="noStrike">
              <a:latin typeface="Arial"/>
            </a:endParaRPr>
          </a:p>
          <a:p>
            <a:pPr marL="1143000" indent="-226440">
              <a:lnSpc>
                <a:spcPct val="100000"/>
              </a:lnSpc>
              <a:tabLst>
                <a:tab algn="l" pos="0"/>
              </a:tabLst>
            </a:pPr>
            <a:r>
              <a:rPr b="1" lang="pt-BR" sz="1600" spc="-1" strike="noStrike">
                <a:solidFill>
                  <a:srgbClr val="000000"/>
                </a:solidFill>
                <a:latin typeface="Arial"/>
                <a:ea typeface="DejaVu Sans"/>
              </a:rPr>
              <a:t>II - esgotamento sanitário:</a:t>
            </a:r>
            <a:r>
              <a:rPr b="0" lang="pt-BR" sz="1600" spc="-1" strike="noStrike">
                <a:solidFill>
                  <a:srgbClr val="000000"/>
                </a:solidFill>
                <a:latin typeface="Arial"/>
                <a:ea typeface="DejaVu Sans"/>
              </a:rPr>
              <a:t> constituído pelas atividades, infraestruturas e instalações operacionais de coleta, transporte, tratamento e disposição final adequados dos esgotos sanitários, desde as ligações prediais até o seu lançamento final no meio ambiente; </a:t>
            </a:r>
            <a:endParaRPr b="0" lang="pt-BR" sz="1600" spc="-1" strike="noStrike">
              <a:latin typeface="Arial"/>
            </a:endParaRPr>
          </a:p>
          <a:p>
            <a:pPr marL="1143000" indent="-226440">
              <a:lnSpc>
                <a:spcPct val="100000"/>
              </a:lnSpc>
              <a:tabLst>
                <a:tab algn="l" pos="0"/>
              </a:tabLst>
            </a:pPr>
            <a:r>
              <a:rPr b="1" lang="pt-BR" sz="1600" spc="-1" strike="noStrike">
                <a:solidFill>
                  <a:srgbClr val="000000"/>
                </a:solidFill>
                <a:latin typeface="Arial"/>
                <a:ea typeface="DejaVu Sans"/>
              </a:rPr>
              <a:t>III- limpeza urbana e manejo de resíduos sólidos: </a:t>
            </a:r>
            <a:r>
              <a:rPr b="0" lang="pt-BR" sz="1600" spc="-1" strike="noStrike">
                <a:solidFill>
                  <a:srgbClr val="000000"/>
                </a:solidFill>
                <a:latin typeface="Arial"/>
                <a:ea typeface="DejaVu Sans"/>
              </a:rPr>
              <a:t>conjunto de atividades, infraestruturas e instalações operacionais de coleta, transporte, transbordo, tratamento e destino final do lixo doméstico e do lixo originário da varrição e limpeza de logradouros e vias públicas; </a:t>
            </a:r>
            <a:endParaRPr b="0" lang="pt-BR" sz="1600" spc="-1" strike="noStrike">
              <a:latin typeface="Arial"/>
            </a:endParaRPr>
          </a:p>
          <a:p>
            <a:pPr marL="1143000" indent="-226440">
              <a:lnSpc>
                <a:spcPct val="100000"/>
              </a:lnSpc>
              <a:tabLst>
                <a:tab algn="l" pos="0"/>
              </a:tabLst>
            </a:pPr>
            <a:r>
              <a:rPr b="1" lang="pt-BR" sz="1600" spc="-1" strike="noStrike">
                <a:solidFill>
                  <a:srgbClr val="000000"/>
                </a:solidFill>
                <a:latin typeface="Arial"/>
                <a:ea typeface="DejaVu Sans"/>
              </a:rPr>
              <a:t>IV - drenagem e manejo das águas pluviais, limpeza e fiscalização preventiva das respectivas redes urbanas:</a:t>
            </a:r>
            <a:r>
              <a:rPr b="0" lang="pt-BR" sz="1600" spc="-1" strike="noStrike">
                <a:solidFill>
                  <a:srgbClr val="000000"/>
                </a:solidFill>
                <a:latin typeface="Arial"/>
                <a:ea typeface="DejaVu Sans"/>
              </a:rPr>
              <a:t> conjunto de atividades, infraestruturas e instalações operacionais de drenagem urbana de águas pluviais, de transporte, detenção ou retenção para o amortecimento de vazões de cheias, tratamento e disposição final das águas pluviais drenadas nas áreas urbanas; </a:t>
            </a:r>
            <a:endParaRPr b="0" lang="pt-BR" sz="1600" spc="-1" strike="noStrike">
              <a:latin typeface="Arial"/>
            </a:endParaRPr>
          </a:p>
          <a:p>
            <a:pPr marL="1143000" indent="-226440">
              <a:lnSpc>
                <a:spcPct val="100000"/>
              </a:lnSpc>
              <a:tabLst>
                <a:tab algn="l" pos="0"/>
              </a:tabLst>
            </a:pPr>
            <a:endParaRPr b="0" lang="pt-BR" sz="1600" spc="-1" strike="noStrike">
              <a:latin typeface="Arial"/>
            </a:endParaRPr>
          </a:p>
          <a:p>
            <a:pPr marL="1143000" indent="-226440">
              <a:lnSpc>
                <a:spcPct val="100000"/>
              </a:lnSpc>
              <a:tabLst>
                <a:tab algn="l" pos="0"/>
              </a:tabLst>
            </a:pPr>
            <a:r>
              <a:rPr b="1" lang="pt-BR" sz="1600" spc="-1" strike="noStrike">
                <a:solidFill>
                  <a:srgbClr val="000000"/>
                </a:solidFill>
                <a:latin typeface="Arial"/>
                <a:ea typeface="DejaVu Sans"/>
              </a:rPr>
              <a:t>Parágrafo único. </a:t>
            </a:r>
            <a:r>
              <a:rPr b="0" lang="pt-BR" sz="1600" spc="-1" strike="noStrike">
                <a:solidFill>
                  <a:srgbClr val="000000"/>
                </a:solidFill>
                <a:latin typeface="Arial"/>
                <a:ea typeface="DejaVu Sans"/>
              </a:rPr>
              <a:t>A regulação dos serviços relativos aos resíduos sólidos será disciplinada em lei própria. </a:t>
            </a:r>
            <a:r>
              <a:rPr b="1" lang="pt-BR" sz="1600" spc="-1" strike="noStrike">
                <a:solidFill>
                  <a:srgbClr val="000000"/>
                </a:solidFill>
                <a:latin typeface="Arial"/>
                <a:ea typeface="DejaVu Sans"/>
              </a:rPr>
              <a:t>(REVOGADO)</a:t>
            </a:r>
            <a:r>
              <a:rPr b="0" lang="pt-BR" sz="1600" spc="-1" strike="noStrike">
                <a:solidFill>
                  <a:srgbClr val="000000"/>
                </a:solidFill>
                <a:latin typeface="Arial"/>
                <a:ea typeface="DejaVu Sans"/>
              </a:rPr>
              <a:t>”</a:t>
            </a:r>
            <a:endParaRPr b="0" lang="pt-BR" sz="1600" spc="-1" strike="noStrike">
              <a:latin typeface="Arial"/>
            </a:endParaRPr>
          </a:p>
        </p:txBody>
      </p:sp>
      <p:sp>
        <p:nvSpPr>
          <p:cNvPr id="538"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DISPOSIÇÕES FINAIS E TRANSITÓRIAS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9" name="CustomShape 1"/>
          <p:cNvSpPr/>
          <p:nvPr/>
        </p:nvSpPr>
        <p:spPr>
          <a:xfrm>
            <a:off x="468360" y="1351080"/>
            <a:ext cx="9285480" cy="620712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2000" spc="-1" strike="noStrike">
                <a:solidFill>
                  <a:srgbClr val="000000"/>
                </a:solidFill>
                <a:latin typeface="Arial"/>
                <a:ea typeface="DejaVu Sans"/>
              </a:rPr>
              <a:t>Art. 61. </a:t>
            </a:r>
            <a:r>
              <a:rPr b="0" lang="pt-BR" sz="2000" spc="-1" strike="noStrike">
                <a:solidFill>
                  <a:srgbClr val="000000"/>
                </a:solidFill>
                <a:latin typeface="Arial"/>
                <a:ea typeface="DejaVu Sans"/>
              </a:rPr>
              <a:t>Fica criado o §5º do art. 2º da Lei Municipal n° 5.285, de 25 de julho de 2001 com a seguinte redação: </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a:p>
            <a:pPr marL="685800" indent="-226440">
              <a:lnSpc>
                <a:spcPct val="100000"/>
              </a:lnSpc>
              <a:tabLst>
                <a:tab algn="l" pos="0"/>
              </a:tabLst>
            </a:pPr>
            <a:r>
              <a:rPr b="0" lang="pt-BR" sz="2000" spc="-1" strike="noStrike">
                <a:solidFill>
                  <a:srgbClr val="000000"/>
                </a:solidFill>
                <a:latin typeface="Arial"/>
                <a:ea typeface="DejaVu Sans"/>
              </a:rPr>
              <a:t>“</a:t>
            </a:r>
            <a:r>
              <a:rPr b="0" lang="pt-BR" sz="2000" spc="-1" strike="noStrike">
                <a:solidFill>
                  <a:srgbClr val="000000"/>
                </a:solidFill>
                <a:latin typeface="Arial"/>
                <a:ea typeface="DejaVu Sans"/>
              </a:rPr>
              <a:t>Art. 2º. O Conselho Municipal de Saneamento Básico consiste em um órgão colegiado, previsto pela Lei nº 5.285/2001, com </a:t>
            </a:r>
            <a:r>
              <a:rPr b="1" lang="pt-BR" sz="2000" spc="-1" strike="noStrike">
                <a:solidFill>
                  <a:srgbClr val="000000"/>
                </a:solidFill>
                <a:latin typeface="Arial"/>
                <a:ea typeface="DejaVu Sans"/>
              </a:rPr>
              <a:t>composição paritária</a:t>
            </a:r>
            <a:r>
              <a:rPr b="0" lang="pt-BR" sz="2000" spc="-1" strike="noStrike">
                <a:solidFill>
                  <a:srgbClr val="000000"/>
                </a:solidFill>
                <a:latin typeface="Arial"/>
                <a:ea typeface="DejaVu Sans"/>
              </a:rPr>
              <a:t>, representativa dos Poderes Executivo e Legislativo Municipal, bem como das empresas concessionárias, operadoras de serviços e diversos setores da sociedade civil. (...) </a:t>
            </a:r>
            <a:endParaRPr b="0" lang="pt-BR" sz="2000" spc="-1" strike="noStrike">
              <a:latin typeface="Arial"/>
            </a:endParaRPr>
          </a:p>
          <a:p>
            <a:pPr marL="685800" indent="-226440">
              <a:lnSpc>
                <a:spcPct val="100000"/>
              </a:lnSpc>
              <a:tabLst>
                <a:tab algn="l" pos="0"/>
              </a:tabLst>
            </a:pPr>
            <a:endParaRPr b="0" lang="pt-BR" sz="2000" spc="-1" strike="noStrike">
              <a:latin typeface="Arial"/>
            </a:endParaRPr>
          </a:p>
          <a:p>
            <a:pPr marL="1143000" indent="-226440">
              <a:lnSpc>
                <a:spcPct val="100000"/>
              </a:lnSpc>
              <a:tabLst>
                <a:tab algn="l" pos="0"/>
              </a:tabLst>
            </a:pPr>
            <a:r>
              <a:rPr b="1" lang="pt-BR" sz="2000" spc="-1" strike="noStrike">
                <a:solidFill>
                  <a:srgbClr val="000000"/>
                </a:solidFill>
                <a:latin typeface="Arial"/>
                <a:ea typeface="DejaVu Sans"/>
              </a:rPr>
              <a:t>§5º </a:t>
            </a:r>
            <a:r>
              <a:rPr b="0" lang="pt-BR" sz="2000" spc="-1" strike="noStrike">
                <a:solidFill>
                  <a:srgbClr val="000000"/>
                </a:solidFill>
                <a:latin typeface="Arial"/>
                <a:ea typeface="DejaVu Sans"/>
              </a:rPr>
              <a:t>Aqueles </a:t>
            </a:r>
            <a:r>
              <a:rPr b="1" lang="pt-BR" sz="2000" spc="-1" strike="noStrike">
                <a:solidFill>
                  <a:srgbClr val="000000"/>
                </a:solidFill>
                <a:latin typeface="Arial"/>
                <a:ea typeface="DejaVu Sans"/>
              </a:rPr>
              <a:t>que possuírem qualquer vínculo de emprego </a:t>
            </a:r>
            <a:r>
              <a:rPr b="0" lang="pt-BR" sz="2000" spc="-1" strike="noStrike">
                <a:solidFill>
                  <a:srgbClr val="000000"/>
                </a:solidFill>
                <a:latin typeface="Arial"/>
                <a:ea typeface="DejaVu Sans"/>
              </a:rPr>
              <a:t>com quaisquer </a:t>
            </a:r>
            <a:r>
              <a:rPr b="1" lang="pt-BR" sz="2000" spc="-1" strike="noStrike">
                <a:solidFill>
                  <a:srgbClr val="000000"/>
                </a:solidFill>
                <a:latin typeface="Arial"/>
                <a:ea typeface="DejaVu Sans"/>
              </a:rPr>
              <a:t>empresas concessionárias </a:t>
            </a:r>
            <a:r>
              <a:rPr b="0" lang="pt-BR" sz="2000" spc="-1" strike="noStrike">
                <a:solidFill>
                  <a:srgbClr val="000000"/>
                </a:solidFill>
                <a:latin typeface="Arial"/>
                <a:ea typeface="DejaVu Sans"/>
              </a:rPr>
              <a:t>de um dos serviços de saneamento básico ou com o </a:t>
            </a:r>
            <a:r>
              <a:rPr b="1" lang="pt-BR" sz="2000" spc="-1" strike="noStrike">
                <a:solidFill>
                  <a:srgbClr val="000000"/>
                </a:solidFill>
                <a:latin typeface="Arial"/>
                <a:ea typeface="DejaVu Sans"/>
              </a:rPr>
              <a:t>poder público municipal</a:t>
            </a:r>
            <a:r>
              <a:rPr b="0" lang="pt-BR" sz="2000" spc="-1" strike="noStrike">
                <a:solidFill>
                  <a:srgbClr val="000000"/>
                </a:solidFill>
                <a:latin typeface="Arial"/>
                <a:ea typeface="DejaVu Sans"/>
              </a:rPr>
              <a:t>, apenas poderão atuar como representantes de tais órgãos, sendo </a:t>
            </a:r>
            <a:r>
              <a:rPr b="1" lang="pt-BR" sz="2000" spc="-1" strike="noStrike">
                <a:solidFill>
                  <a:srgbClr val="000000"/>
                </a:solidFill>
                <a:latin typeface="Arial"/>
                <a:ea typeface="DejaVu Sans"/>
              </a:rPr>
              <a:t>impedidos</a:t>
            </a:r>
            <a:r>
              <a:rPr b="0" lang="pt-BR" sz="2000" spc="-1" strike="noStrike">
                <a:solidFill>
                  <a:srgbClr val="000000"/>
                </a:solidFill>
                <a:latin typeface="Arial"/>
                <a:ea typeface="DejaVu Sans"/>
              </a:rPr>
              <a:t> de atuar como </a:t>
            </a:r>
            <a:r>
              <a:rPr b="1" lang="pt-BR" sz="2000" spc="-1" strike="noStrike">
                <a:solidFill>
                  <a:srgbClr val="000000"/>
                </a:solidFill>
                <a:latin typeface="Arial"/>
                <a:ea typeface="DejaVu Sans"/>
              </a:rPr>
              <a:t>membros do COMSAB </a:t>
            </a:r>
            <a:r>
              <a:rPr b="0" lang="pt-BR" sz="2000" spc="-1" strike="noStrike">
                <a:solidFill>
                  <a:srgbClr val="000000"/>
                </a:solidFill>
                <a:latin typeface="Arial"/>
                <a:ea typeface="DejaVu Sans"/>
              </a:rPr>
              <a:t>na qualidade de representante de outras instituições, ainda que com elas também possuam relação empregatícia, com </a:t>
            </a:r>
            <a:r>
              <a:rPr b="1" lang="pt-BR" sz="2000" spc="-1" strike="noStrike">
                <a:solidFill>
                  <a:srgbClr val="000000"/>
                </a:solidFill>
                <a:latin typeface="Arial"/>
                <a:ea typeface="DejaVu Sans"/>
              </a:rPr>
              <a:t>exceção dos representantes dos sindicatos </a:t>
            </a:r>
            <a:r>
              <a:rPr b="0" lang="pt-BR" sz="2000" spc="-1" strike="noStrike">
                <a:solidFill>
                  <a:srgbClr val="000000"/>
                </a:solidFill>
                <a:latin typeface="Arial"/>
                <a:ea typeface="DejaVu Sans"/>
              </a:rPr>
              <a:t>representativos da classe.”</a:t>
            </a:r>
            <a:endParaRPr b="0" lang="pt-BR" sz="2000" spc="-1" strike="noStrike">
              <a:latin typeface="Arial"/>
            </a:endParaRPr>
          </a:p>
        </p:txBody>
      </p:sp>
      <p:sp>
        <p:nvSpPr>
          <p:cNvPr id="540"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DISPOSIÇÕES FINAIS E TRANSITÓRIAS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1" name="CustomShape 1"/>
          <p:cNvSpPr/>
          <p:nvPr/>
        </p:nvSpPr>
        <p:spPr>
          <a:xfrm>
            <a:off x="468360" y="1065240"/>
            <a:ext cx="9285480" cy="6492960"/>
          </a:xfrm>
          <a:prstGeom prst="rect">
            <a:avLst/>
          </a:prstGeom>
          <a:noFill/>
          <a:ln>
            <a:noFill/>
          </a:ln>
        </p:spPr>
        <p:style>
          <a:lnRef idx="0"/>
          <a:fillRef idx="0"/>
          <a:effectRef idx="0"/>
          <a:fontRef idx="minor"/>
        </p:style>
        <p:txBody>
          <a:bodyPr lIns="0" rIns="0" tIns="0" bIns="0">
            <a:noAutofit/>
          </a:bodyPr>
          <a:p>
            <a:pPr marL="685800" indent="-226440">
              <a:lnSpc>
                <a:spcPct val="100000"/>
              </a:lnSpc>
              <a:tabLst>
                <a:tab algn="l" pos="0"/>
              </a:tabLst>
            </a:pPr>
            <a:r>
              <a:rPr b="1" lang="pt-BR" sz="1900" spc="-1" strike="noStrike">
                <a:solidFill>
                  <a:srgbClr val="000000"/>
                </a:solidFill>
                <a:latin typeface="Arial"/>
                <a:ea typeface="DejaVu Sans"/>
              </a:rPr>
              <a:t>Art. 62.</a:t>
            </a:r>
            <a:r>
              <a:rPr b="0" lang="pt-BR" sz="1900" spc="-1" strike="noStrike">
                <a:solidFill>
                  <a:srgbClr val="000000"/>
                </a:solidFill>
                <a:latin typeface="Arial"/>
                <a:ea typeface="DejaVu Sans"/>
              </a:rPr>
              <a:t> Fica criado o inciso IX no artigo 4º da Lei Municipal n° 5.285, de 25 de julho de 2001 com a seguinte redação: </a:t>
            </a:r>
            <a:endParaRPr b="0" lang="pt-BR" sz="1900" spc="-1" strike="noStrike">
              <a:latin typeface="Arial"/>
            </a:endParaRPr>
          </a:p>
          <a:p>
            <a:pPr marL="685800" indent="-226440">
              <a:lnSpc>
                <a:spcPct val="100000"/>
              </a:lnSpc>
              <a:tabLst>
                <a:tab algn="l" pos="0"/>
              </a:tabLst>
            </a:pPr>
            <a:endParaRPr b="0" lang="pt-BR" sz="1900" spc="-1" strike="noStrike">
              <a:latin typeface="Arial"/>
            </a:endParaRPr>
          </a:p>
          <a:p>
            <a:pPr marL="1143000" indent="-226440">
              <a:lnSpc>
                <a:spcPct val="100000"/>
              </a:lnSpc>
              <a:tabLst>
                <a:tab algn="l" pos="0"/>
              </a:tabLst>
            </a:pPr>
            <a:r>
              <a:rPr b="1" lang="pt-BR" sz="1800" spc="-1" strike="noStrike">
                <a:solidFill>
                  <a:srgbClr val="000000"/>
                </a:solidFill>
                <a:latin typeface="Arial"/>
                <a:ea typeface="DejaVu Sans"/>
              </a:rPr>
              <a:t>“</a:t>
            </a:r>
            <a:r>
              <a:rPr b="1" lang="pt-BR" sz="1800" spc="-1" strike="noStrike">
                <a:solidFill>
                  <a:srgbClr val="000000"/>
                </a:solidFill>
                <a:latin typeface="Arial"/>
                <a:ea typeface="DejaVu Sans"/>
              </a:rPr>
              <a:t>IX – Julgar, em grau de recurso administrativo, as penalidades aplicadas no processo administrativo realizado pela Agência Reguladora.” </a:t>
            </a:r>
            <a:endParaRPr b="0" lang="pt-BR" sz="1800" spc="-1" strike="noStrike">
              <a:latin typeface="Arial"/>
            </a:endParaRPr>
          </a:p>
          <a:p>
            <a:pPr marL="685800" indent="-226440">
              <a:lnSpc>
                <a:spcPct val="100000"/>
              </a:lnSpc>
              <a:tabLst>
                <a:tab algn="l" pos="0"/>
              </a:tabLst>
            </a:pPr>
            <a:endParaRPr b="0" lang="pt-BR" sz="1800" spc="-1" strike="noStrike">
              <a:latin typeface="Arial"/>
            </a:endParaRPr>
          </a:p>
          <a:p>
            <a:pPr marL="685800" indent="-226440">
              <a:lnSpc>
                <a:spcPct val="100000"/>
              </a:lnSpc>
              <a:tabLst>
                <a:tab algn="l" pos="0"/>
              </a:tabLst>
            </a:pPr>
            <a:r>
              <a:rPr b="1" lang="pt-BR" sz="1900" spc="-1" strike="noStrike">
                <a:solidFill>
                  <a:srgbClr val="000000"/>
                </a:solidFill>
                <a:latin typeface="Arial"/>
                <a:ea typeface="DejaVu Sans"/>
              </a:rPr>
              <a:t>Art. 63. Os órgãos e entidades municipais da área de saneamento básico serão reorganizadas </a:t>
            </a:r>
            <a:r>
              <a:rPr b="0" lang="pt-BR" sz="1900" spc="-1" strike="noStrike">
                <a:solidFill>
                  <a:srgbClr val="000000"/>
                </a:solidFill>
                <a:latin typeface="Arial"/>
                <a:ea typeface="DejaVu Sans"/>
              </a:rPr>
              <a:t>para atender o disposto nesta lei, no </a:t>
            </a:r>
            <a:r>
              <a:rPr b="1" lang="pt-BR" sz="1900" spc="-1" strike="noStrike">
                <a:solidFill>
                  <a:srgbClr val="000000"/>
                </a:solidFill>
                <a:latin typeface="Arial"/>
                <a:ea typeface="DejaVu Sans"/>
              </a:rPr>
              <a:t>prazo de 60 (sessenta) dias</a:t>
            </a:r>
            <a:r>
              <a:rPr b="0" lang="pt-BR" sz="1900" spc="-1" strike="noStrike">
                <a:solidFill>
                  <a:srgbClr val="000000"/>
                </a:solidFill>
                <a:latin typeface="Arial"/>
                <a:ea typeface="DejaVu Sans"/>
              </a:rPr>
              <a:t>. </a:t>
            </a:r>
            <a:endParaRPr b="0" lang="pt-BR" sz="1900" spc="-1" strike="noStrike">
              <a:latin typeface="Arial"/>
            </a:endParaRPr>
          </a:p>
          <a:p>
            <a:pPr marL="685800" indent="-226440">
              <a:lnSpc>
                <a:spcPct val="100000"/>
              </a:lnSpc>
              <a:tabLst>
                <a:tab algn="l" pos="0"/>
              </a:tabLst>
            </a:pPr>
            <a:endParaRPr b="0" lang="pt-BR" sz="1900" spc="-1" strike="noStrike">
              <a:latin typeface="Arial"/>
            </a:endParaRPr>
          </a:p>
          <a:p>
            <a:pPr marL="685800" indent="-226440">
              <a:lnSpc>
                <a:spcPct val="100000"/>
              </a:lnSpc>
              <a:tabLst>
                <a:tab algn="l" pos="0"/>
              </a:tabLst>
            </a:pPr>
            <a:r>
              <a:rPr b="1" lang="pt-BR" sz="1900" spc="-1" strike="noStrike">
                <a:solidFill>
                  <a:srgbClr val="000000"/>
                </a:solidFill>
                <a:latin typeface="Arial"/>
                <a:ea typeface="DejaVu Sans"/>
              </a:rPr>
              <a:t>Art. 64. Os procedimentos e funcionamento do Fundo Municipal de Saneamento Básico serão regulamentados no prazo de 60 (sessenta) dias. </a:t>
            </a:r>
            <a:endParaRPr b="0" lang="pt-BR" sz="1900" spc="-1" strike="noStrike">
              <a:latin typeface="Arial"/>
            </a:endParaRPr>
          </a:p>
          <a:p>
            <a:pPr marL="685800" indent="-226440">
              <a:lnSpc>
                <a:spcPct val="100000"/>
              </a:lnSpc>
              <a:tabLst>
                <a:tab algn="l" pos="0"/>
              </a:tabLst>
            </a:pPr>
            <a:endParaRPr b="0" lang="pt-BR" sz="1900" spc="-1" strike="noStrike">
              <a:latin typeface="Arial"/>
            </a:endParaRPr>
          </a:p>
          <a:p>
            <a:pPr marL="685800" indent="-226440">
              <a:lnSpc>
                <a:spcPct val="100000"/>
              </a:lnSpc>
              <a:tabLst>
                <a:tab algn="l" pos="0"/>
              </a:tabLst>
            </a:pPr>
            <a:r>
              <a:rPr b="1" lang="pt-BR" sz="1900" spc="-1" strike="noStrike">
                <a:solidFill>
                  <a:srgbClr val="000000"/>
                </a:solidFill>
                <a:latin typeface="Arial"/>
                <a:ea typeface="DejaVu Sans"/>
              </a:rPr>
              <a:t>Art. 65. </a:t>
            </a:r>
            <a:r>
              <a:rPr b="0" lang="pt-BR" sz="1900" spc="-1" strike="noStrike">
                <a:solidFill>
                  <a:srgbClr val="000000"/>
                </a:solidFill>
                <a:latin typeface="Arial"/>
                <a:ea typeface="DejaVu Sans"/>
              </a:rPr>
              <a:t>Os </a:t>
            </a:r>
            <a:r>
              <a:rPr b="1" lang="pt-BR" sz="1900" spc="-1" strike="noStrike">
                <a:solidFill>
                  <a:srgbClr val="000000"/>
                </a:solidFill>
                <a:latin typeface="Arial"/>
                <a:ea typeface="DejaVu Sans"/>
              </a:rPr>
              <a:t>planos setoriais </a:t>
            </a:r>
            <a:r>
              <a:rPr b="0" lang="pt-BR" sz="1900" spc="-1" strike="noStrike">
                <a:solidFill>
                  <a:srgbClr val="000000"/>
                </a:solidFill>
                <a:latin typeface="Arial"/>
                <a:ea typeface="DejaVu Sans"/>
              </a:rPr>
              <a:t>existentes deverão ser </a:t>
            </a:r>
            <a:r>
              <a:rPr b="1" lang="pt-BR" sz="1900" spc="-1" strike="noStrike">
                <a:solidFill>
                  <a:srgbClr val="000000"/>
                </a:solidFill>
                <a:latin typeface="Arial"/>
                <a:ea typeface="DejaVu Sans"/>
              </a:rPr>
              <a:t>revisados e adequados </a:t>
            </a:r>
            <a:r>
              <a:rPr b="0" lang="pt-BR" sz="1900" spc="-1" strike="noStrike">
                <a:solidFill>
                  <a:srgbClr val="000000"/>
                </a:solidFill>
                <a:latin typeface="Arial"/>
                <a:ea typeface="DejaVu Sans"/>
              </a:rPr>
              <a:t>às exigências estabelecidas nesta lei, em conformidade com os dispositivos da Lei Federal nº 11.445/2007 no </a:t>
            </a:r>
            <a:r>
              <a:rPr b="1" lang="pt-BR" sz="1900" spc="-1" strike="noStrike">
                <a:solidFill>
                  <a:srgbClr val="000000"/>
                </a:solidFill>
                <a:latin typeface="Arial"/>
                <a:ea typeface="DejaVu Sans"/>
              </a:rPr>
              <a:t>prazo de 12 (doze) meses</a:t>
            </a:r>
            <a:r>
              <a:rPr b="0" lang="pt-BR" sz="1900" spc="-1" strike="noStrike">
                <a:solidFill>
                  <a:srgbClr val="000000"/>
                </a:solidFill>
                <a:latin typeface="Arial"/>
                <a:ea typeface="DejaVu Sans"/>
              </a:rPr>
              <a:t>. </a:t>
            </a:r>
            <a:endParaRPr b="0" lang="pt-BR" sz="1900" spc="-1" strike="noStrike">
              <a:latin typeface="Arial"/>
            </a:endParaRPr>
          </a:p>
          <a:p>
            <a:pPr marL="685800" indent="-226440">
              <a:lnSpc>
                <a:spcPct val="100000"/>
              </a:lnSpc>
              <a:tabLst>
                <a:tab algn="l" pos="0"/>
              </a:tabLst>
            </a:pPr>
            <a:endParaRPr b="0" lang="pt-BR" sz="1900" spc="-1" strike="noStrike">
              <a:latin typeface="Arial"/>
            </a:endParaRPr>
          </a:p>
          <a:p>
            <a:pPr marL="685800" indent="-226440">
              <a:lnSpc>
                <a:spcPct val="100000"/>
              </a:lnSpc>
              <a:tabLst>
                <a:tab algn="l" pos="0"/>
              </a:tabLst>
            </a:pPr>
            <a:r>
              <a:rPr b="1" lang="pt-BR" sz="1900" spc="-1" strike="noStrike">
                <a:solidFill>
                  <a:srgbClr val="000000"/>
                </a:solidFill>
                <a:latin typeface="Arial"/>
                <a:ea typeface="DejaVu Sans"/>
              </a:rPr>
              <a:t>Art. 66. </a:t>
            </a:r>
            <a:r>
              <a:rPr b="0" lang="pt-BR" sz="1900" spc="-1" strike="noStrike">
                <a:solidFill>
                  <a:srgbClr val="000000"/>
                </a:solidFill>
                <a:latin typeface="Arial"/>
                <a:ea typeface="DejaVu Sans"/>
              </a:rPr>
              <a:t>No </a:t>
            </a:r>
            <a:r>
              <a:rPr b="1" lang="pt-BR" sz="1900" spc="-1" strike="noStrike">
                <a:solidFill>
                  <a:srgbClr val="000000"/>
                </a:solidFill>
                <a:latin typeface="Arial"/>
                <a:ea typeface="DejaVu Sans"/>
              </a:rPr>
              <a:t>prazo de até 04 (quatro) anos </a:t>
            </a:r>
            <a:r>
              <a:rPr b="0" lang="pt-BR" sz="1900" spc="-1" strike="noStrike">
                <a:solidFill>
                  <a:srgbClr val="000000"/>
                </a:solidFill>
                <a:latin typeface="Arial"/>
                <a:ea typeface="DejaVu Sans"/>
              </a:rPr>
              <a:t>o Plano de Saneamento Básico deverá </a:t>
            </a:r>
            <a:r>
              <a:rPr b="1" lang="pt-BR" sz="1900" spc="-1" strike="noStrike">
                <a:solidFill>
                  <a:srgbClr val="000000"/>
                </a:solidFill>
                <a:latin typeface="Arial"/>
                <a:ea typeface="DejaVu Sans"/>
              </a:rPr>
              <a:t>ser revisado e compatibilizando-se o Plano Diretor Municipal</a:t>
            </a:r>
            <a:r>
              <a:rPr b="0" lang="pt-BR" sz="1900" spc="-1" strike="noStrike">
                <a:solidFill>
                  <a:srgbClr val="000000"/>
                </a:solidFill>
                <a:latin typeface="Arial"/>
                <a:ea typeface="DejaVu Sans"/>
              </a:rPr>
              <a:t>, com os </a:t>
            </a:r>
            <a:r>
              <a:rPr b="1" lang="pt-BR" sz="1900" spc="-1" strike="noStrike">
                <a:solidFill>
                  <a:srgbClr val="000000"/>
                </a:solidFill>
                <a:latin typeface="Arial"/>
                <a:ea typeface="DejaVu Sans"/>
              </a:rPr>
              <a:t>Planos Diretores de Saneamento e de Recursos Hídricos, com os Planos de Bacias Hidrográficas, com os Códigos Sanitários e de Meio Ambiente e demais normas e regulamentos</a:t>
            </a:r>
            <a:r>
              <a:rPr b="0" lang="pt-BR" sz="1900" spc="-1" strike="noStrike">
                <a:solidFill>
                  <a:srgbClr val="000000"/>
                </a:solidFill>
                <a:latin typeface="Arial"/>
                <a:ea typeface="DejaVu Sans"/>
              </a:rPr>
              <a:t> aplicáveis.</a:t>
            </a:r>
            <a:endParaRPr b="0" lang="pt-BR" sz="1900" spc="-1" strike="noStrike">
              <a:latin typeface="Arial"/>
            </a:endParaRPr>
          </a:p>
        </p:txBody>
      </p:sp>
      <p:sp>
        <p:nvSpPr>
          <p:cNvPr id="542" name="CustomShape 2"/>
          <p:cNvSpPr/>
          <p:nvPr/>
        </p:nvSpPr>
        <p:spPr>
          <a:xfrm>
            <a:off x="325440" y="208080"/>
            <a:ext cx="705420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DISPOSIÇÕES FINAIS E TRANSITÓRIAS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5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3" name="CustomShape 1"/>
          <p:cNvSpPr/>
          <p:nvPr/>
        </p:nvSpPr>
        <p:spPr>
          <a:xfrm>
            <a:off x="504000" y="1768680"/>
            <a:ext cx="9070560" cy="4382640"/>
          </a:xfrm>
          <a:prstGeom prst="rect">
            <a:avLst/>
          </a:prstGeom>
          <a:noFill/>
          <a:ln>
            <a:noFill/>
          </a:ln>
        </p:spPr>
        <p:style>
          <a:lnRef idx="0"/>
          <a:fillRef idx="0"/>
          <a:effectRef idx="0"/>
          <a:fontRef idx="minor"/>
        </p:style>
      </p:sp>
      <p:sp>
        <p:nvSpPr>
          <p:cNvPr id="544" name="CustomShape 2"/>
          <p:cNvSpPr/>
          <p:nvPr/>
        </p:nvSpPr>
        <p:spPr>
          <a:xfrm>
            <a:off x="1011600" y="3137040"/>
            <a:ext cx="9067680" cy="125748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3600" spc="-1" strike="noStrike">
                <a:solidFill>
                  <a:srgbClr val="1d6295"/>
                </a:solidFill>
                <a:latin typeface="Times New Roman"/>
                <a:ea typeface="Microsoft YaHei"/>
              </a:rPr>
              <a:t>DESAFIOS</a:t>
            </a:r>
            <a:endParaRPr b="0" lang="pt-BR" sz="3600" spc="-1" strike="noStrike">
              <a:latin typeface="Arial"/>
            </a:endParaRPr>
          </a:p>
        </p:txBody>
      </p:sp>
      <p:sp>
        <p:nvSpPr>
          <p:cNvPr id="545" name="CustomShape 3"/>
          <p:cNvSpPr/>
          <p:nvPr/>
        </p:nvSpPr>
        <p:spPr>
          <a:xfrm>
            <a:off x="1039680" y="4065480"/>
            <a:ext cx="9039240" cy="927360"/>
          </a:xfrm>
          <a:prstGeom prst="rect">
            <a:avLst/>
          </a:prstGeom>
          <a:noFill/>
          <a:ln>
            <a:noFill/>
          </a:ln>
        </p:spPr>
        <p:style>
          <a:lnRef idx="0"/>
          <a:fillRef idx="0"/>
          <a:effectRef idx="0"/>
          <a:fontRef idx="minor"/>
        </p:style>
        <p:txBody>
          <a:bodyPr lIns="0" rIns="0" tIns="0" bIns="0" anchor="ctr">
            <a:noAutofit/>
          </a:bodyPr>
          <a:p>
            <a:pPr>
              <a:lnSpc>
                <a:spcPct val="100000"/>
              </a:lnSpc>
            </a:pPr>
            <a:r>
              <a:rPr b="1" lang="pt-BR" sz="2600" spc="-1" strike="noStrike">
                <a:solidFill>
                  <a:srgbClr val="0070c0"/>
                </a:solidFill>
                <a:latin typeface="Times New Roman"/>
                <a:ea typeface="DejaVu Sans"/>
              </a:rPr>
              <a:t>DAS DISPOSIÇÕES FINAIS E TRANSITÓRIAS</a:t>
            </a:r>
            <a:endParaRPr b="0" lang="pt-BR" sz="2600" spc="-1" strike="noStrike">
              <a:latin typeface="Arial"/>
            </a:endParaRPr>
          </a:p>
        </p:txBody>
      </p:sp>
    </p:spTree>
  </p:cSld>
  <mc:AlternateContent>
    <mc:Choice Requires="p14">
      <p:transition spd="slow" p14:dur="2000"/>
    </mc:Choice>
    <mc:Fallback>
      <p:transition spd="slow"/>
    </mc:Fallback>
  </mc:AlternateContent>
</p:sld>
</file>

<file path=ppt/slides/slide6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6" name="CustomShape 1"/>
          <p:cNvSpPr/>
          <p:nvPr/>
        </p:nvSpPr>
        <p:spPr>
          <a:xfrm>
            <a:off x="143640" y="35280"/>
            <a:ext cx="9428040" cy="1619640"/>
          </a:xfrm>
          <a:prstGeom prst="rect">
            <a:avLst/>
          </a:prstGeom>
          <a:noFill/>
          <a:ln>
            <a:noFill/>
          </a:ln>
        </p:spPr>
        <p:style>
          <a:lnRef idx="0"/>
          <a:fillRef idx="0"/>
          <a:effectRef idx="0"/>
          <a:fontRef idx="minor"/>
        </p:style>
        <p:txBody>
          <a:bodyPr lIns="0" rIns="0" tIns="0" bIns="0" anchor="ctr">
            <a:noAutofit/>
          </a:bodyPr>
          <a:p>
            <a:pPr algn="ctr">
              <a:lnSpc>
                <a:spcPct val="100000"/>
              </a:lnSpc>
            </a:pPr>
            <a:r>
              <a:rPr b="1" lang="pt-BR" sz="3000" spc="-1" strike="noStrike">
                <a:solidFill>
                  <a:srgbClr val="1d6295"/>
                </a:solidFill>
                <a:latin typeface="Times New Roman"/>
                <a:ea typeface="Microsoft YaHei"/>
              </a:rPr>
              <a:t>DESAFIOS NA IMPLEMENTAÇÃO DA POLÍTICA MUNICIPAL DE SANEAMENTO BÁSICO</a:t>
            </a:r>
            <a:endParaRPr b="0" lang="pt-BR" sz="3000" spc="-1" strike="noStrike">
              <a:latin typeface="Arial"/>
            </a:endParaRPr>
          </a:p>
        </p:txBody>
      </p:sp>
      <p:sp>
        <p:nvSpPr>
          <p:cNvPr id="547" name="CustomShape 2"/>
          <p:cNvSpPr/>
          <p:nvPr/>
        </p:nvSpPr>
        <p:spPr>
          <a:xfrm>
            <a:off x="107640" y="1236600"/>
            <a:ext cx="9067680" cy="5349960"/>
          </a:xfrm>
          <a:prstGeom prst="rect">
            <a:avLst/>
          </a:prstGeom>
          <a:noFill/>
          <a:ln>
            <a:noFill/>
          </a:ln>
        </p:spPr>
        <p:style>
          <a:lnRef idx="0"/>
          <a:fillRef idx="0"/>
          <a:effectRef idx="0"/>
          <a:fontRef idx="minor"/>
        </p:style>
        <p:txBody>
          <a:bodyPr lIns="0" rIns="0" tIns="0" bIns="0">
            <a:noAutofit/>
          </a:bodyPr>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Revisão do Plano Municipal de Saneamento Básico e dos Planos Setoriais;</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Reestruturação dos organismos e entidades municipais:</a:t>
            </a:r>
            <a:endParaRPr b="0" lang="pt-BR" sz="2000" spc="-1" strike="noStrike">
              <a:latin typeface="Arial"/>
            </a:endParaRPr>
          </a:p>
          <a:p>
            <a:pPr lvl="1" marL="889200" indent="-31968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Instalação do Comitê Gestor e Câmara Técnica;</a:t>
            </a:r>
            <a:endParaRPr b="0" lang="pt-BR" sz="2000" spc="-1" strike="noStrike">
              <a:latin typeface="Arial"/>
            </a:endParaRPr>
          </a:p>
          <a:p>
            <a:pPr lvl="1" marL="889200" indent="-31968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Regulamentação do Fundo Municipal de Saneamento Básico;</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Realização da IX Conferência Municipal de Saneamento Básico;</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Implementação do Sistema de Informações Integradas de Saneamento Básico de Natal - SISBN;</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Regulação dos serviços de drenagem e manejo das águas pluviais e limpeza urbana e manejo dos resíduos sólidos.</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Avaliação do contrato de concessão PMN/CAERN;</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Definição de agenda COMSAB e Comitê Gestor;</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Compatibilização com a Lei nº 14.026/2020 “Atualiza o Marco Regulatório”;</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Instituição das Microrregiões de Águas e Esgoto </a:t>
            </a:r>
            <a:r>
              <a:rPr b="0" lang="pt-BR" sz="1800" spc="-1" strike="noStrike">
                <a:solidFill>
                  <a:srgbClr val="000000"/>
                </a:solidFill>
                <a:latin typeface="Arial"/>
                <a:ea typeface="DejaVu Sans"/>
              </a:rPr>
              <a:t>(Estruturas de Governança).</a:t>
            </a:r>
            <a:endParaRPr b="0" lang="pt-BR" sz="1800" spc="-1" strike="noStrike">
              <a:latin typeface="Arial"/>
            </a:endParaRPr>
          </a:p>
          <a:p>
            <a:pPr algn="just">
              <a:lnSpc>
                <a:spcPct val="100000"/>
              </a:lnSpc>
            </a:pPr>
            <a:endParaRPr b="0" lang="pt-BR" sz="1800" spc="-1" strike="noStrike">
              <a:latin typeface="Arial"/>
            </a:endParaRPr>
          </a:p>
        </p:txBody>
      </p:sp>
    </p:spTree>
  </p:cSld>
  <mc:AlternateContent>
    <mc:Choice Requires="p14">
      <p:transition spd="slow" p14:dur="2000"/>
    </mc:Choice>
    <mc:Fallback>
      <p:transition spd="slow"/>
    </mc:Fallback>
  </mc:AlternateContent>
</p:sld>
</file>

<file path=ppt/slides/slide6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8" name="CustomShape 1"/>
          <p:cNvSpPr/>
          <p:nvPr/>
        </p:nvSpPr>
        <p:spPr>
          <a:xfrm>
            <a:off x="143640" y="35280"/>
            <a:ext cx="9428040" cy="1619640"/>
          </a:xfrm>
          <a:prstGeom prst="rect">
            <a:avLst/>
          </a:prstGeom>
          <a:noFill/>
          <a:ln>
            <a:noFill/>
          </a:ln>
        </p:spPr>
        <p:style>
          <a:lnRef idx="0"/>
          <a:fillRef idx="0"/>
          <a:effectRef idx="0"/>
          <a:fontRef idx="minor"/>
        </p:style>
        <p:txBody>
          <a:bodyPr lIns="0" rIns="0" tIns="0" bIns="0" anchor="ctr">
            <a:noAutofit/>
          </a:bodyPr>
          <a:p>
            <a:pPr algn="ctr">
              <a:lnSpc>
                <a:spcPct val="100000"/>
              </a:lnSpc>
            </a:pPr>
            <a:r>
              <a:rPr b="1" lang="pt-BR" sz="3000" spc="-1" strike="noStrike">
                <a:solidFill>
                  <a:srgbClr val="1d6295"/>
                </a:solidFill>
                <a:latin typeface="Times New Roman"/>
                <a:ea typeface="Microsoft YaHei"/>
              </a:rPr>
              <a:t>AGENDA REGULATÓRIA</a:t>
            </a:r>
            <a:endParaRPr b="0" lang="pt-BR" sz="3000" spc="-1" strike="noStrike">
              <a:latin typeface="Arial"/>
            </a:endParaRPr>
          </a:p>
        </p:txBody>
      </p:sp>
      <p:sp>
        <p:nvSpPr>
          <p:cNvPr id="549" name="CustomShape 2"/>
          <p:cNvSpPr/>
          <p:nvPr/>
        </p:nvSpPr>
        <p:spPr>
          <a:xfrm>
            <a:off x="287640" y="1596600"/>
            <a:ext cx="9067680" cy="5349960"/>
          </a:xfrm>
          <a:prstGeom prst="rect">
            <a:avLst/>
          </a:prstGeom>
          <a:noFill/>
          <a:ln>
            <a:noFill/>
          </a:ln>
        </p:spPr>
        <p:style>
          <a:lnRef idx="0"/>
          <a:fillRef idx="0"/>
          <a:effectRef idx="0"/>
          <a:fontRef idx="minor"/>
        </p:style>
        <p:txBody>
          <a:bodyPr lIns="0" rIns="0" tIns="0" bIns="0">
            <a:noAutofit/>
          </a:bodyPr>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Avaliação do Pleito de Revisão Tarifária;</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Análise, aprovação e homologação da Base de Ativos Regulatória;</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Regulação dos serviços de Drenagem, de Resíduos Sólidos e de outros serviços públicos delegados;</a:t>
            </a:r>
            <a:endParaRPr b="0" lang="pt-BR" sz="2000" spc="-1" strike="noStrike">
              <a:latin typeface="Arial"/>
            </a:endParaRPr>
          </a:p>
          <a:p>
            <a:pPr marL="4539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Reestruturação da ARSBAN</a:t>
            </a:r>
            <a:endParaRPr b="0" lang="pt-BR" sz="2000" spc="-1" strike="noStrike">
              <a:latin typeface="Arial"/>
            </a:endParaRPr>
          </a:p>
          <a:p>
            <a:pPr lvl="1" marL="9111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Sede ARSBAN;</a:t>
            </a:r>
            <a:endParaRPr b="0" lang="pt-BR" sz="2000" spc="-1" strike="noStrike">
              <a:latin typeface="Arial"/>
            </a:endParaRPr>
          </a:p>
          <a:p>
            <a:pPr lvl="1" marL="9111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Reestruturação Organizacional;</a:t>
            </a:r>
            <a:endParaRPr b="0" lang="pt-BR" sz="2000" spc="-1" strike="noStrike">
              <a:latin typeface="Arial"/>
            </a:endParaRPr>
          </a:p>
          <a:p>
            <a:pPr lvl="1" marL="911160" indent="-341640" algn="just">
              <a:lnSpc>
                <a:spcPct val="150000"/>
              </a:lnSpc>
              <a:buClr>
                <a:srgbClr val="000000"/>
              </a:buClr>
              <a:buSzPct val="45000"/>
              <a:buFont typeface="Wingdings" charset="2"/>
              <a:buChar char=""/>
            </a:pPr>
            <a:r>
              <a:rPr b="0" lang="pt-BR" sz="2000" spc="-1" strike="noStrike">
                <a:solidFill>
                  <a:srgbClr val="000000"/>
                </a:solidFill>
                <a:latin typeface="Arial"/>
                <a:ea typeface="DejaVu Sans"/>
              </a:rPr>
              <a:t>Plano de Cargos.</a:t>
            </a:r>
            <a:endParaRPr b="0" lang="pt-BR" sz="2000" spc="-1" strike="noStrike">
              <a:latin typeface="Arial"/>
            </a:endParaRPr>
          </a:p>
        </p:txBody>
      </p:sp>
    </p:spTree>
  </p:cSld>
  <mc:AlternateContent>
    <mc:Choice Requires="p14">
      <p:transition spd="slow" p14:dur="2000"/>
    </mc:Choice>
    <mc:Fallback>
      <p:transition spd="slow"/>
    </mc:Fallback>
  </mc:AlternateContent>
</p:sld>
</file>

<file path=ppt/slides/slide6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0" name="CustomShape 1"/>
          <p:cNvSpPr/>
          <p:nvPr/>
        </p:nvSpPr>
        <p:spPr>
          <a:xfrm>
            <a:off x="504000" y="301320"/>
            <a:ext cx="9070560" cy="1260360"/>
          </a:xfrm>
          <a:prstGeom prst="rect">
            <a:avLst/>
          </a:prstGeom>
          <a:noFill/>
          <a:ln>
            <a:noFill/>
          </a:ln>
        </p:spPr>
        <p:style>
          <a:lnRef idx="0"/>
          <a:fillRef idx="0"/>
          <a:effectRef idx="0"/>
          <a:fontRef idx="minor"/>
        </p:style>
      </p:sp>
      <p:sp>
        <p:nvSpPr>
          <p:cNvPr id="551" name="CustomShape 2"/>
          <p:cNvSpPr/>
          <p:nvPr/>
        </p:nvSpPr>
        <p:spPr>
          <a:xfrm>
            <a:off x="504000" y="1768680"/>
            <a:ext cx="9070560" cy="4382640"/>
          </a:xfrm>
          <a:prstGeom prst="rect">
            <a:avLst/>
          </a:prstGeom>
          <a:noFill/>
          <a:ln>
            <a:noFill/>
          </a:ln>
        </p:spPr>
        <p:style>
          <a:lnRef idx="0"/>
          <a:fillRef idx="0"/>
          <a:effectRef idx="0"/>
          <a:fontRef idx="minor"/>
        </p:style>
      </p:sp>
      <p:pic>
        <p:nvPicPr>
          <p:cNvPr id="552" name="Picture 2" descr=""/>
          <p:cNvPicPr/>
          <p:nvPr/>
        </p:nvPicPr>
        <p:blipFill>
          <a:blip r:embed="rId1"/>
          <a:stretch/>
        </p:blipFill>
        <p:spPr>
          <a:xfrm>
            <a:off x="0" y="-12600"/>
            <a:ext cx="10071360" cy="7583760"/>
          </a:xfrm>
          <a:prstGeom prst="rect">
            <a:avLst/>
          </a:prstGeom>
          <a:ln w="9360">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2287</TotalTime>
  <Application>LibreOffice/6.4.7.2$Windows_X86_64 LibreOffice_project/639b8ac485750d5696d7590a72ef1b496725cfb5</Application>
  <Words>5948</Words>
  <Paragraphs>464</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2016-01-27T12:36:00Z</dcterms:created>
  <dc:creator>ARSBAN</dc:creator>
  <dc:description/>
  <dc:language>pt-BR</dc:language>
  <cp:lastModifiedBy/>
  <cp:lastPrinted>2021-05-18T13:16:20Z</cp:lastPrinted>
  <dcterms:modified xsi:type="dcterms:W3CDTF">2021-05-19T08:36:47Z</dcterms:modified>
  <cp:revision>157</cp:revision>
  <dc:subject/>
  <dc:title>Apresentação do PowerPoint</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KSOProductBuildVer">
    <vt:lpwstr>1046-10.2.0.5965</vt:lpwstr>
  </property>
  <property fmtid="{D5CDD505-2E9C-101B-9397-08002B2CF9AE}" pid="6" name="LinksUpToDate">
    <vt:bool>0</vt:bool>
  </property>
  <property fmtid="{D5CDD505-2E9C-101B-9397-08002B2CF9AE}" pid="7" name="MMClips">
    <vt:i4>0</vt:i4>
  </property>
  <property fmtid="{D5CDD505-2E9C-101B-9397-08002B2CF9AE}" pid="8" name="Notes">
    <vt:i4>24</vt:i4>
  </property>
  <property fmtid="{D5CDD505-2E9C-101B-9397-08002B2CF9AE}" pid="9" name="PresentationFormat">
    <vt:lpwstr>Personalizar</vt:lpwstr>
  </property>
  <property fmtid="{D5CDD505-2E9C-101B-9397-08002B2CF9AE}" pid="10" name="ScaleCrop">
    <vt:bool>0</vt:bool>
  </property>
  <property fmtid="{D5CDD505-2E9C-101B-9397-08002B2CF9AE}" pid="11" name="ShareDoc">
    <vt:bool>0</vt:bool>
  </property>
  <property fmtid="{D5CDD505-2E9C-101B-9397-08002B2CF9AE}" pid="12" name="Slides">
    <vt:i4>59</vt:i4>
  </property>
</Properties>
</file>